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6" r:id="rId7"/>
    <p:sldId id="262" r:id="rId8"/>
    <p:sldId id="263" r:id="rId9"/>
    <p:sldId id="264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669"/>
    <a:srgbClr val="75BE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9.svg"/><Relationship Id="rId1" Type="http://schemas.openxmlformats.org/officeDocument/2006/relationships/image" Target="../media/image5.png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9.svg"/><Relationship Id="rId1" Type="http://schemas.openxmlformats.org/officeDocument/2006/relationships/image" Target="../media/image5.png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2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1D0D7D-8C48-41A4-BA48-9B13818D8FDA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DFDC7E4-BFA7-41DE-8714-66CFC313E38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Aptos" panose="020B0004020202020204" pitchFamily="34" charset="0"/>
            </a:rPr>
            <a:t>Encourage competition in the conduct of trade</a:t>
          </a:r>
        </a:p>
      </dgm:t>
    </dgm:pt>
    <dgm:pt modelId="{AA2380B6-4C94-43C4-8354-D99E9D36C182}" type="parTrans" cxnId="{10850DA8-E1FC-4A77-AE8F-921E4F4FD04F}">
      <dgm:prSet/>
      <dgm:spPr/>
      <dgm:t>
        <a:bodyPr/>
        <a:lstStyle/>
        <a:p>
          <a:endParaRPr lang="en-US" b="1">
            <a:latin typeface="Aptos" panose="020B0004020202020204" pitchFamily="34" charset="0"/>
          </a:endParaRPr>
        </a:p>
      </dgm:t>
    </dgm:pt>
    <dgm:pt modelId="{E61BE8D3-558D-4287-998A-E70E489EB5E7}" type="sibTrans" cxnId="{10850DA8-E1FC-4A77-AE8F-921E4F4FD04F}">
      <dgm:prSet/>
      <dgm:spPr/>
      <dgm:t>
        <a:bodyPr/>
        <a:lstStyle/>
        <a:p>
          <a:endParaRPr lang="en-US" b="1">
            <a:latin typeface="Aptos" panose="020B0004020202020204" pitchFamily="34" charset="0"/>
          </a:endParaRPr>
        </a:p>
      </dgm:t>
    </dgm:pt>
    <dgm:pt modelId="{29834626-4BB4-4034-8CAB-92B1D6B91FB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>
              <a:latin typeface="Aptos" panose="020B0004020202020204" pitchFamily="34" charset="0"/>
            </a:rPr>
            <a:t>Ensure enterprises have an equal opportunity to participate in the economy</a:t>
          </a:r>
        </a:p>
      </dgm:t>
    </dgm:pt>
    <dgm:pt modelId="{E72B05F3-82A5-4133-B42E-6512ADC35A5E}" type="parTrans" cxnId="{C17FAFBF-22BE-43DD-9A8C-140CB3AE9C9B}">
      <dgm:prSet/>
      <dgm:spPr/>
      <dgm:t>
        <a:bodyPr/>
        <a:lstStyle/>
        <a:p>
          <a:endParaRPr lang="en-US" b="1">
            <a:latin typeface="Aptos" panose="020B0004020202020204" pitchFamily="34" charset="0"/>
          </a:endParaRPr>
        </a:p>
      </dgm:t>
    </dgm:pt>
    <dgm:pt modelId="{5AA933F7-3CAD-4140-86E0-B895D484D1A6}" type="sibTrans" cxnId="{C17FAFBF-22BE-43DD-9A8C-140CB3AE9C9B}">
      <dgm:prSet/>
      <dgm:spPr/>
      <dgm:t>
        <a:bodyPr/>
        <a:lstStyle/>
        <a:p>
          <a:endParaRPr lang="en-US" b="1">
            <a:latin typeface="Aptos" panose="020B0004020202020204" pitchFamily="34" charset="0"/>
          </a:endParaRPr>
        </a:p>
      </dgm:t>
    </dgm:pt>
    <dgm:pt modelId="{F08D936F-5797-4B68-87BA-BAF5F00323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Aptos" panose="020B0004020202020204" pitchFamily="34" charset="0"/>
            </a:rPr>
            <a:t>Provide consumers with better products and choices at the best possible prices</a:t>
          </a:r>
        </a:p>
      </dgm:t>
    </dgm:pt>
    <dgm:pt modelId="{BF457AE3-729F-4D53-947F-C3147F931DF8}" type="parTrans" cxnId="{2684CAF5-C459-4BA6-AC4E-82DE6CE62B41}">
      <dgm:prSet/>
      <dgm:spPr/>
      <dgm:t>
        <a:bodyPr/>
        <a:lstStyle/>
        <a:p>
          <a:endParaRPr lang="en-US" b="1">
            <a:latin typeface="Aptos" panose="020B0004020202020204" pitchFamily="34" charset="0"/>
          </a:endParaRPr>
        </a:p>
      </dgm:t>
    </dgm:pt>
    <dgm:pt modelId="{22D875C1-CC7C-40F2-9694-E8913A152B0E}" type="sibTrans" cxnId="{2684CAF5-C459-4BA6-AC4E-82DE6CE62B41}">
      <dgm:prSet/>
      <dgm:spPr/>
      <dgm:t>
        <a:bodyPr/>
        <a:lstStyle/>
        <a:p>
          <a:endParaRPr lang="en-US" b="1">
            <a:latin typeface="Aptos" panose="020B0004020202020204" pitchFamily="34" charset="0"/>
          </a:endParaRPr>
        </a:p>
      </dgm:t>
    </dgm:pt>
    <dgm:pt modelId="{1FEBF3D2-E318-4008-9AC4-C6D41D2DD126}" type="pres">
      <dgm:prSet presAssocID="{9B1D0D7D-8C48-41A4-BA48-9B13818D8FDA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AD3A556-E985-4E79-B3E1-BE00F45E655B}" type="pres">
      <dgm:prSet presAssocID="{3DFDC7E4-BFA7-41DE-8714-66CFC313E389}" presName="compNode" presStyleCnt="0"/>
      <dgm:spPr/>
    </dgm:pt>
    <dgm:pt modelId="{1152C66C-B4AA-4460-AC84-E0C0C26D4859}" type="pres">
      <dgm:prSet presAssocID="{3DFDC7E4-BFA7-41DE-8714-66CFC313E38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243A194-49A6-4CFF-B057-F6E48919C230}" type="pres">
      <dgm:prSet presAssocID="{3DFDC7E4-BFA7-41DE-8714-66CFC313E389}" presName="spaceRect" presStyleCnt="0"/>
      <dgm:spPr/>
    </dgm:pt>
    <dgm:pt modelId="{EE6495BC-54AD-4830-B8D5-D80617302B93}" type="pres">
      <dgm:prSet presAssocID="{3DFDC7E4-BFA7-41DE-8714-66CFC313E389}" presName="textRect" presStyleLbl="revTx" presStyleIdx="0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7E479A0-731D-4A8B-931B-4FB8E8E0A65B}" type="pres">
      <dgm:prSet presAssocID="{E61BE8D3-558D-4287-998A-E70E489EB5E7}" presName="sibTrans" presStyleCnt="0"/>
      <dgm:spPr/>
    </dgm:pt>
    <dgm:pt modelId="{363117B5-DB36-4B56-9813-6B2180EF4A2A}" type="pres">
      <dgm:prSet presAssocID="{29834626-4BB4-4034-8CAB-92B1D6B91FB2}" presName="compNode" presStyleCnt="0"/>
      <dgm:spPr/>
    </dgm:pt>
    <dgm:pt modelId="{B6399C1E-075D-4190-806E-247D3D59DA34}" type="pres">
      <dgm:prSet presAssocID="{29834626-4BB4-4034-8CAB-92B1D6B91FB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9B6470C9-FE0E-4B49-BB4C-1670BB574CC1}" type="pres">
      <dgm:prSet presAssocID="{29834626-4BB4-4034-8CAB-92B1D6B91FB2}" presName="spaceRect" presStyleCnt="0"/>
      <dgm:spPr/>
    </dgm:pt>
    <dgm:pt modelId="{7CEDCC3E-897D-48C4-A76F-6C87892B66F8}" type="pres">
      <dgm:prSet presAssocID="{29834626-4BB4-4034-8CAB-92B1D6B91FB2}" presName="textRect" presStyleLbl="revTx" presStyleIdx="1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68220238-75CF-409E-8FF2-FF7031ACE836}" type="pres">
      <dgm:prSet presAssocID="{5AA933F7-3CAD-4140-86E0-B895D484D1A6}" presName="sibTrans" presStyleCnt="0"/>
      <dgm:spPr/>
    </dgm:pt>
    <dgm:pt modelId="{FFC1B452-D70D-4491-ACA0-8DC086FC544F}" type="pres">
      <dgm:prSet presAssocID="{F08D936F-5797-4B68-87BA-BAF5F0032374}" presName="compNode" presStyleCnt="0"/>
      <dgm:spPr/>
    </dgm:pt>
    <dgm:pt modelId="{FD9C002D-F3A1-4844-958F-2E74BF5588EA}" type="pres">
      <dgm:prSet presAssocID="{F08D936F-5797-4B68-87BA-BAF5F003237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A7FA210-0F7A-4199-BD71-C45DC9633951}" type="pres">
      <dgm:prSet presAssocID="{F08D936F-5797-4B68-87BA-BAF5F0032374}" presName="spaceRect" presStyleCnt="0"/>
      <dgm:spPr/>
    </dgm:pt>
    <dgm:pt modelId="{58A47824-C935-4C28-A80C-6E12BB65050C}" type="pres">
      <dgm:prSet presAssocID="{F08D936F-5797-4B68-87BA-BAF5F0032374}" presName="textRect" presStyleLbl="revTx" presStyleIdx="2" presStyleCnt="3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7FAFBF-22BE-43DD-9A8C-140CB3AE9C9B}" srcId="{9B1D0D7D-8C48-41A4-BA48-9B13818D8FDA}" destId="{29834626-4BB4-4034-8CAB-92B1D6B91FB2}" srcOrd="1" destOrd="0" parTransId="{E72B05F3-82A5-4133-B42E-6512ADC35A5E}" sibTransId="{5AA933F7-3CAD-4140-86E0-B895D484D1A6}"/>
    <dgm:cxn modelId="{9907B8D0-740C-4A89-9188-451BE74939D5}" type="presOf" srcId="{9B1D0D7D-8C48-41A4-BA48-9B13818D8FDA}" destId="{1FEBF3D2-E318-4008-9AC4-C6D41D2DD126}" srcOrd="0" destOrd="0" presId="urn:microsoft.com/office/officeart/2018/2/layout/IconLabelList"/>
    <dgm:cxn modelId="{10850DA8-E1FC-4A77-AE8F-921E4F4FD04F}" srcId="{9B1D0D7D-8C48-41A4-BA48-9B13818D8FDA}" destId="{3DFDC7E4-BFA7-41DE-8714-66CFC313E389}" srcOrd="0" destOrd="0" parTransId="{AA2380B6-4C94-43C4-8354-D99E9D36C182}" sibTransId="{E61BE8D3-558D-4287-998A-E70E489EB5E7}"/>
    <dgm:cxn modelId="{A6C9847E-5D55-4AA7-9381-1AF4BEFE3EDF}" type="presOf" srcId="{3DFDC7E4-BFA7-41DE-8714-66CFC313E389}" destId="{EE6495BC-54AD-4830-B8D5-D80617302B93}" srcOrd="0" destOrd="0" presId="urn:microsoft.com/office/officeart/2018/2/layout/IconLabelList"/>
    <dgm:cxn modelId="{FF766B9E-A954-4A13-8166-94874FE7948D}" type="presOf" srcId="{29834626-4BB4-4034-8CAB-92B1D6B91FB2}" destId="{7CEDCC3E-897D-48C4-A76F-6C87892B66F8}" srcOrd="0" destOrd="0" presId="urn:microsoft.com/office/officeart/2018/2/layout/IconLabelList"/>
    <dgm:cxn modelId="{2684CAF5-C459-4BA6-AC4E-82DE6CE62B41}" srcId="{9B1D0D7D-8C48-41A4-BA48-9B13818D8FDA}" destId="{F08D936F-5797-4B68-87BA-BAF5F0032374}" srcOrd="2" destOrd="0" parTransId="{BF457AE3-729F-4D53-947F-C3147F931DF8}" sibTransId="{22D875C1-CC7C-40F2-9694-E8913A152B0E}"/>
    <dgm:cxn modelId="{B9597DCE-B26A-4C3F-A530-FF374B86D42F}" type="presOf" srcId="{F08D936F-5797-4B68-87BA-BAF5F0032374}" destId="{58A47824-C935-4C28-A80C-6E12BB65050C}" srcOrd="0" destOrd="0" presId="urn:microsoft.com/office/officeart/2018/2/layout/IconLabelList"/>
    <dgm:cxn modelId="{B297E728-CBED-4D75-8E14-7D1B6A062318}" type="presParOf" srcId="{1FEBF3D2-E318-4008-9AC4-C6D41D2DD126}" destId="{FAD3A556-E985-4E79-B3E1-BE00F45E655B}" srcOrd="0" destOrd="0" presId="urn:microsoft.com/office/officeart/2018/2/layout/IconLabelList"/>
    <dgm:cxn modelId="{BE0B12BB-6809-4ABC-AFAD-4F2B42618B64}" type="presParOf" srcId="{FAD3A556-E985-4E79-B3E1-BE00F45E655B}" destId="{1152C66C-B4AA-4460-AC84-E0C0C26D4859}" srcOrd="0" destOrd="0" presId="urn:microsoft.com/office/officeart/2018/2/layout/IconLabelList"/>
    <dgm:cxn modelId="{3E0E84A0-9BB0-4C33-B096-A4C263B9B14C}" type="presParOf" srcId="{FAD3A556-E985-4E79-B3E1-BE00F45E655B}" destId="{A243A194-49A6-4CFF-B057-F6E48919C230}" srcOrd="1" destOrd="0" presId="urn:microsoft.com/office/officeart/2018/2/layout/IconLabelList"/>
    <dgm:cxn modelId="{77BE6100-39A3-41BB-A724-F5150C5A3200}" type="presParOf" srcId="{FAD3A556-E985-4E79-B3E1-BE00F45E655B}" destId="{EE6495BC-54AD-4830-B8D5-D80617302B93}" srcOrd="2" destOrd="0" presId="urn:microsoft.com/office/officeart/2018/2/layout/IconLabelList"/>
    <dgm:cxn modelId="{E9ADFF35-ED58-4D24-9D43-E7F6F23EB00C}" type="presParOf" srcId="{1FEBF3D2-E318-4008-9AC4-C6D41D2DD126}" destId="{67E479A0-731D-4A8B-931B-4FB8E8E0A65B}" srcOrd="1" destOrd="0" presId="urn:microsoft.com/office/officeart/2018/2/layout/IconLabelList"/>
    <dgm:cxn modelId="{CCB696B1-EFE1-4C27-A9CA-23BE0A10CAAB}" type="presParOf" srcId="{1FEBF3D2-E318-4008-9AC4-C6D41D2DD126}" destId="{363117B5-DB36-4B56-9813-6B2180EF4A2A}" srcOrd="2" destOrd="0" presId="urn:microsoft.com/office/officeart/2018/2/layout/IconLabelList"/>
    <dgm:cxn modelId="{678C83F7-05E4-470C-830D-30F99CE965EE}" type="presParOf" srcId="{363117B5-DB36-4B56-9813-6B2180EF4A2A}" destId="{B6399C1E-075D-4190-806E-247D3D59DA34}" srcOrd="0" destOrd="0" presId="urn:microsoft.com/office/officeart/2018/2/layout/IconLabelList"/>
    <dgm:cxn modelId="{EBF8A2E5-0D57-4A8F-B5F4-76BC6E41DF58}" type="presParOf" srcId="{363117B5-DB36-4B56-9813-6B2180EF4A2A}" destId="{9B6470C9-FE0E-4B49-BB4C-1670BB574CC1}" srcOrd="1" destOrd="0" presId="urn:microsoft.com/office/officeart/2018/2/layout/IconLabelList"/>
    <dgm:cxn modelId="{D0DB632F-2E22-40A6-81DB-E061CF28C3A7}" type="presParOf" srcId="{363117B5-DB36-4B56-9813-6B2180EF4A2A}" destId="{7CEDCC3E-897D-48C4-A76F-6C87892B66F8}" srcOrd="2" destOrd="0" presId="urn:microsoft.com/office/officeart/2018/2/layout/IconLabelList"/>
    <dgm:cxn modelId="{D55EB5C5-9D17-49FE-8CE8-FE080F698C75}" type="presParOf" srcId="{1FEBF3D2-E318-4008-9AC4-C6D41D2DD126}" destId="{68220238-75CF-409E-8FF2-FF7031ACE836}" srcOrd="3" destOrd="0" presId="urn:microsoft.com/office/officeart/2018/2/layout/IconLabelList"/>
    <dgm:cxn modelId="{5B0AD5F8-D92C-462F-9444-98E4B4D6FEAF}" type="presParOf" srcId="{1FEBF3D2-E318-4008-9AC4-C6D41D2DD126}" destId="{FFC1B452-D70D-4491-ACA0-8DC086FC544F}" srcOrd="4" destOrd="0" presId="urn:microsoft.com/office/officeart/2018/2/layout/IconLabelList"/>
    <dgm:cxn modelId="{0E7F2788-204E-498D-88D0-B0D59E8E11A7}" type="presParOf" srcId="{FFC1B452-D70D-4491-ACA0-8DC086FC544F}" destId="{FD9C002D-F3A1-4844-958F-2E74BF5588EA}" srcOrd="0" destOrd="0" presId="urn:microsoft.com/office/officeart/2018/2/layout/IconLabelList"/>
    <dgm:cxn modelId="{4C8C6494-F939-458E-98DE-4BB49B8B6EA8}" type="presParOf" srcId="{FFC1B452-D70D-4491-ACA0-8DC086FC544F}" destId="{CA7FA210-0F7A-4199-BD71-C45DC9633951}" srcOrd="1" destOrd="0" presId="urn:microsoft.com/office/officeart/2018/2/layout/IconLabelList"/>
    <dgm:cxn modelId="{FD8D4C56-431D-48E6-9613-B8A2E79C79CE}" type="presParOf" srcId="{FFC1B452-D70D-4491-ACA0-8DC086FC544F}" destId="{58A47824-C935-4C28-A80C-6E12BB65050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7FA6DD-7E3C-4D53-8FD1-39485ECAA10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accent0_3" csCatId="mainScheme" phldr="1"/>
      <dgm:spPr/>
      <dgm:t>
        <a:bodyPr/>
        <a:lstStyle/>
        <a:p>
          <a:endParaRPr lang="en-US"/>
        </a:p>
      </dgm:t>
    </dgm:pt>
    <dgm:pt modelId="{F0EAD899-9A4C-456B-9059-74E07667530C}">
      <dgm:prSet/>
      <dgm:spPr/>
      <dgm:t>
        <a:bodyPr/>
        <a:lstStyle/>
        <a:p>
          <a:pPr>
            <a:defRPr cap="all"/>
          </a:pPr>
          <a:r>
            <a:rPr lang="en-US">
              <a:latin typeface="Aptos" panose="020B0004020202020204" pitchFamily="34" charset="0"/>
            </a:rPr>
            <a:t>Investigations</a:t>
          </a:r>
        </a:p>
      </dgm:t>
    </dgm:pt>
    <dgm:pt modelId="{BF326A59-B95A-455B-BFEA-02F5A6053322}" type="parTrans" cxnId="{9A244E89-0E74-417F-99A4-99188C19501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5A82648-B60D-4C80-916C-738DD951355E}" type="sibTrans" cxnId="{9A244E89-0E74-417F-99A4-99188C19501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142FB62-D0E5-48DC-A985-EF70D2E225A4}">
      <dgm:prSet/>
      <dgm:spPr/>
      <dgm:t>
        <a:bodyPr/>
        <a:lstStyle/>
        <a:p>
          <a:pPr>
            <a:defRPr cap="all"/>
          </a:pPr>
          <a:r>
            <a:rPr lang="en-US">
              <a:latin typeface="Aptos" panose="020B0004020202020204" pitchFamily="34" charset="0"/>
            </a:rPr>
            <a:t>Competition Advocacy</a:t>
          </a:r>
        </a:p>
      </dgm:t>
    </dgm:pt>
    <dgm:pt modelId="{9BE9BC3A-5B31-4B7B-A628-E2C343BF82DE}" type="parTrans" cxnId="{E89D7FAD-AEAA-4E74-9258-DDC385D9859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5615D3B-CCE0-4F88-8AE4-8F0234651C8B}" type="sibTrans" cxnId="{E89D7FAD-AEAA-4E74-9258-DDC385D9859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B98B67C-44E7-4A92-9DE7-0A2E4AF71389}">
      <dgm:prSet/>
      <dgm:spPr/>
      <dgm:t>
        <a:bodyPr/>
        <a:lstStyle/>
        <a:p>
          <a:pPr>
            <a:defRPr cap="all"/>
          </a:pPr>
          <a:r>
            <a:rPr lang="en-US">
              <a:latin typeface="Aptos" panose="020B0004020202020204" pitchFamily="34" charset="0"/>
            </a:rPr>
            <a:t>Market Studies</a:t>
          </a:r>
        </a:p>
      </dgm:t>
    </dgm:pt>
    <dgm:pt modelId="{5F229894-921C-4533-9C39-04ED802EDE81}" type="parTrans" cxnId="{7ADEC6D1-1FB6-4D42-B54D-F7351D38383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FC0F99A9-0491-4C1F-9721-E3B27E6BB7E1}" type="sibTrans" cxnId="{7ADEC6D1-1FB6-4D42-B54D-F7351D38383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59697BE-9768-43E0-BB25-A9DDF1299CE9}">
      <dgm:prSet/>
      <dgm:spPr/>
      <dgm:t>
        <a:bodyPr/>
        <a:lstStyle/>
        <a:p>
          <a:pPr>
            <a:defRPr cap="all"/>
          </a:pPr>
          <a:r>
            <a:rPr lang="en-US">
              <a:latin typeface="Aptos" panose="020B0004020202020204" pitchFamily="34" charset="0"/>
            </a:rPr>
            <a:t>Public Education</a:t>
          </a:r>
        </a:p>
      </dgm:t>
    </dgm:pt>
    <dgm:pt modelId="{F5143ECA-9808-49B6-A6AD-3C1EB364DF07}" type="parTrans" cxnId="{1F57D3A0-7D1F-454D-8756-6221C53D570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50ED8A8-E358-4518-8914-1231C74A6398}" type="sibTrans" cxnId="{1F57D3A0-7D1F-454D-8756-6221C53D570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4DE1F7C-8B0D-470D-9053-FE524EF66124}">
      <dgm:prSet/>
      <dgm:spPr/>
      <dgm:t>
        <a:bodyPr/>
        <a:lstStyle/>
        <a:p>
          <a:pPr>
            <a:defRPr cap="all"/>
          </a:pPr>
          <a:r>
            <a:rPr lang="en-US">
              <a:latin typeface="Aptos" panose="020B0004020202020204" pitchFamily="34" charset="0"/>
            </a:rPr>
            <a:t>Advisories</a:t>
          </a:r>
        </a:p>
      </dgm:t>
    </dgm:pt>
    <dgm:pt modelId="{AED755C9-B20F-47AB-B432-81599941D6D3}" type="parTrans" cxnId="{D64B7722-DE6E-450B-830F-0EBDEE5E37BB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82ABFB3-3BBF-4716-9CAE-6EEC34D4E25E}" type="sibTrans" cxnId="{D64B7722-DE6E-450B-830F-0EBDEE5E37BB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FEE64FB-AFA8-4B49-895A-8B74D004280F}" type="pres">
      <dgm:prSet presAssocID="{177FA6DD-7E3C-4D53-8FD1-39485ECAA100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5237C24-F438-4DEE-AD66-F0AB02268296}" type="pres">
      <dgm:prSet presAssocID="{F0EAD899-9A4C-456B-9059-74E07667530C}" presName="compNode" presStyleCnt="0"/>
      <dgm:spPr/>
    </dgm:pt>
    <dgm:pt modelId="{C5A37656-4C01-4952-A402-5DB2C49D7D20}" type="pres">
      <dgm:prSet presAssocID="{F0EAD899-9A4C-456B-9059-74E07667530C}" presName="iconBgRect" presStyleLbl="bgShp" presStyleIdx="0" presStyleCnt="5"/>
      <dgm:spPr>
        <a:solidFill>
          <a:srgbClr val="2C2669"/>
        </a:solidFill>
      </dgm:spPr>
    </dgm:pt>
    <dgm:pt modelId="{A91DF7FD-8FAD-4F50-B389-6F3A1D31E269}" type="pres">
      <dgm:prSet presAssocID="{F0EAD899-9A4C-456B-9059-74E07667530C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2759C120-49C7-4DD6-A6F6-F3B83446F5EB}" type="pres">
      <dgm:prSet presAssocID="{F0EAD899-9A4C-456B-9059-74E07667530C}" presName="spaceRect" presStyleCnt="0"/>
      <dgm:spPr/>
    </dgm:pt>
    <dgm:pt modelId="{BE1EB1A6-5BEE-45A7-B1A2-F7627BE9981D}" type="pres">
      <dgm:prSet presAssocID="{F0EAD899-9A4C-456B-9059-74E07667530C}" presName="textRect" presStyleLbl="revTx" presStyleIdx="0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9A282CAF-550C-4AFC-89AC-B5B209C12F85}" type="pres">
      <dgm:prSet presAssocID="{75A82648-B60D-4C80-916C-738DD951355E}" presName="sibTrans" presStyleCnt="0"/>
      <dgm:spPr/>
    </dgm:pt>
    <dgm:pt modelId="{ABD2399C-9DAC-4984-9E3B-C93B419D31F9}" type="pres">
      <dgm:prSet presAssocID="{C142FB62-D0E5-48DC-A985-EF70D2E225A4}" presName="compNode" presStyleCnt="0"/>
      <dgm:spPr/>
    </dgm:pt>
    <dgm:pt modelId="{AAF294B5-FF84-4F72-B09D-D42090FBDC8A}" type="pres">
      <dgm:prSet presAssocID="{C142FB62-D0E5-48DC-A985-EF70D2E225A4}" presName="iconBgRect" presStyleLbl="bgShp" presStyleIdx="1" presStyleCnt="5"/>
      <dgm:spPr>
        <a:solidFill>
          <a:srgbClr val="2C2669"/>
        </a:solidFill>
      </dgm:spPr>
    </dgm:pt>
    <dgm:pt modelId="{607C2E5F-FBC0-485B-8EB2-A381BD6A1D28}" type="pres">
      <dgm:prSet presAssocID="{C142FB62-D0E5-48DC-A985-EF70D2E225A4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Megaphone"/>
        </a:ext>
      </dgm:extLst>
    </dgm:pt>
    <dgm:pt modelId="{06A757B3-57E6-4B00-A06B-07B08D5F5B8E}" type="pres">
      <dgm:prSet presAssocID="{C142FB62-D0E5-48DC-A985-EF70D2E225A4}" presName="spaceRect" presStyleCnt="0"/>
      <dgm:spPr/>
    </dgm:pt>
    <dgm:pt modelId="{BCCC0D08-425C-48DE-85E3-71C46D8CEBCD}" type="pres">
      <dgm:prSet presAssocID="{C142FB62-D0E5-48DC-A985-EF70D2E225A4}" presName="textRect" presStyleLbl="revTx" presStyleIdx="1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493DE2B-AD74-4867-A159-2DBB7EA74967}" type="pres">
      <dgm:prSet presAssocID="{55615D3B-CCE0-4F88-8AE4-8F0234651C8B}" presName="sibTrans" presStyleCnt="0"/>
      <dgm:spPr/>
    </dgm:pt>
    <dgm:pt modelId="{11BEFD9D-194A-46E9-8B50-85310C7CF78E}" type="pres">
      <dgm:prSet presAssocID="{9B98B67C-44E7-4A92-9DE7-0A2E4AF71389}" presName="compNode" presStyleCnt="0"/>
      <dgm:spPr/>
    </dgm:pt>
    <dgm:pt modelId="{2A3A3C9C-3905-417B-B7DB-47EB54FBAB25}" type="pres">
      <dgm:prSet presAssocID="{9B98B67C-44E7-4A92-9DE7-0A2E4AF71389}" presName="iconBgRect" presStyleLbl="bgShp" presStyleIdx="2" presStyleCnt="5"/>
      <dgm:spPr>
        <a:solidFill>
          <a:srgbClr val="2C2669"/>
        </a:solidFill>
      </dgm:spPr>
    </dgm:pt>
    <dgm:pt modelId="{DDA304F8-A3D4-49A4-A38B-16D82374F4ED}" type="pres">
      <dgm:prSet presAssocID="{9B98B67C-44E7-4A92-9DE7-0A2E4AF7138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4986BE0B-C225-40C8-823D-5F64B265CC4B}" type="pres">
      <dgm:prSet presAssocID="{9B98B67C-44E7-4A92-9DE7-0A2E4AF71389}" presName="spaceRect" presStyleCnt="0"/>
      <dgm:spPr/>
    </dgm:pt>
    <dgm:pt modelId="{A3D55F49-4047-4B9E-ACCB-DD3D31228C15}" type="pres">
      <dgm:prSet presAssocID="{9B98B67C-44E7-4A92-9DE7-0A2E4AF71389}" presName="textRect" presStyleLbl="revTx" presStyleIdx="2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B29AC8CE-57F1-40E2-9EE5-ECD39F9A285E}" type="pres">
      <dgm:prSet presAssocID="{FC0F99A9-0491-4C1F-9721-E3B27E6BB7E1}" presName="sibTrans" presStyleCnt="0"/>
      <dgm:spPr/>
    </dgm:pt>
    <dgm:pt modelId="{39CF78A8-CCF2-47C2-8B18-E3D5C17693AA}" type="pres">
      <dgm:prSet presAssocID="{659697BE-9768-43E0-BB25-A9DDF1299CE9}" presName="compNode" presStyleCnt="0"/>
      <dgm:spPr/>
    </dgm:pt>
    <dgm:pt modelId="{DDA37B58-EC2C-444A-B273-B0396CB218AB}" type="pres">
      <dgm:prSet presAssocID="{659697BE-9768-43E0-BB25-A9DDF1299CE9}" presName="iconBgRect" presStyleLbl="bgShp" presStyleIdx="3" presStyleCnt="5"/>
      <dgm:spPr>
        <a:solidFill>
          <a:srgbClr val="2C2669"/>
        </a:solidFill>
      </dgm:spPr>
    </dgm:pt>
    <dgm:pt modelId="{9704322A-9887-4B12-B1D3-BD452E80BD4D}" type="pres">
      <dgm:prSet presAssocID="{659697BE-9768-43E0-BB25-A9DDF1299CE9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EF7D7E60-4BFF-460D-9163-DDAA3154196B}" type="pres">
      <dgm:prSet presAssocID="{659697BE-9768-43E0-BB25-A9DDF1299CE9}" presName="spaceRect" presStyleCnt="0"/>
      <dgm:spPr/>
    </dgm:pt>
    <dgm:pt modelId="{F085F544-D055-4DD0-8BB0-4FBA58071242}" type="pres">
      <dgm:prSet presAssocID="{659697BE-9768-43E0-BB25-A9DDF1299CE9}" presName="textRect" presStyleLbl="revTx" presStyleIdx="3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3A9460A9-9671-4114-BF9E-EBEE2A561162}" type="pres">
      <dgm:prSet presAssocID="{850ED8A8-E358-4518-8914-1231C74A6398}" presName="sibTrans" presStyleCnt="0"/>
      <dgm:spPr/>
    </dgm:pt>
    <dgm:pt modelId="{E75BCE3E-B4A5-4411-A100-8632961A4318}" type="pres">
      <dgm:prSet presAssocID="{C4DE1F7C-8B0D-470D-9053-FE524EF66124}" presName="compNode" presStyleCnt="0"/>
      <dgm:spPr/>
    </dgm:pt>
    <dgm:pt modelId="{04A91E68-38D1-4FE4-8CE9-C38E35436C9E}" type="pres">
      <dgm:prSet presAssocID="{C4DE1F7C-8B0D-470D-9053-FE524EF66124}" presName="iconBgRect" presStyleLbl="bgShp" presStyleIdx="4" presStyleCnt="5"/>
      <dgm:spPr>
        <a:solidFill>
          <a:srgbClr val="2C2669"/>
        </a:solidFill>
      </dgm:spPr>
    </dgm:pt>
    <dgm:pt modelId="{E4D3DA92-B191-4EA8-8947-CA977BBD3F14}" type="pres">
      <dgm:prSet presAssocID="{C4DE1F7C-8B0D-470D-9053-FE524EF6612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User"/>
        </a:ext>
      </dgm:extLst>
    </dgm:pt>
    <dgm:pt modelId="{8DD291DA-5E5E-4B3E-AFDA-3B020C599C54}" type="pres">
      <dgm:prSet presAssocID="{C4DE1F7C-8B0D-470D-9053-FE524EF66124}" presName="spaceRect" presStyleCnt="0"/>
      <dgm:spPr/>
    </dgm:pt>
    <dgm:pt modelId="{E6C7F3E2-18D5-44B7-9F78-BBBFC940374E}" type="pres">
      <dgm:prSet presAssocID="{C4DE1F7C-8B0D-470D-9053-FE524EF66124}" presName="textRect" presStyleLbl="revTx" presStyleIdx="4" presStyleCnt="5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C2D281-E60E-4473-B2DE-B283FCE360BE}" type="presOf" srcId="{9B98B67C-44E7-4A92-9DE7-0A2E4AF71389}" destId="{A3D55F49-4047-4B9E-ACCB-DD3D31228C15}" srcOrd="0" destOrd="0" presId="urn:microsoft.com/office/officeart/2018/5/layout/IconCircleLabelList"/>
    <dgm:cxn modelId="{1F57D3A0-7D1F-454D-8756-6221C53D5702}" srcId="{177FA6DD-7E3C-4D53-8FD1-39485ECAA100}" destId="{659697BE-9768-43E0-BB25-A9DDF1299CE9}" srcOrd="3" destOrd="0" parTransId="{F5143ECA-9808-49B6-A6AD-3C1EB364DF07}" sibTransId="{850ED8A8-E358-4518-8914-1231C74A6398}"/>
    <dgm:cxn modelId="{9A244E89-0E74-417F-99A4-99188C195010}" srcId="{177FA6DD-7E3C-4D53-8FD1-39485ECAA100}" destId="{F0EAD899-9A4C-456B-9059-74E07667530C}" srcOrd="0" destOrd="0" parTransId="{BF326A59-B95A-455B-BFEA-02F5A6053322}" sibTransId="{75A82648-B60D-4C80-916C-738DD951355E}"/>
    <dgm:cxn modelId="{4763C640-9D45-4FFF-A445-6D3D82061F5E}" type="presOf" srcId="{F0EAD899-9A4C-456B-9059-74E07667530C}" destId="{BE1EB1A6-5BEE-45A7-B1A2-F7627BE9981D}" srcOrd="0" destOrd="0" presId="urn:microsoft.com/office/officeart/2018/5/layout/IconCircleLabelList"/>
    <dgm:cxn modelId="{8410782B-62AA-4916-A5DE-F4FE5641C34D}" type="presOf" srcId="{177FA6DD-7E3C-4D53-8FD1-39485ECAA100}" destId="{EFEE64FB-AFA8-4B49-895A-8B74D004280F}" srcOrd="0" destOrd="0" presId="urn:microsoft.com/office/officeart/2018/5/layout/IconCircleLabelList"/>
    <dgm:cxn modelId="{D64B7722-DE6E-450B-830F-0EBDEE5E37BB}" srcId="{177FA6DD-7E3C-4D53-8FD1-39485ECAA100}" destId="{C4DE1F7C-8B0D-470D-9053-FE524EF66124}" srcOrd="4" destOrd="0" parTransId="{AED755C9-B20F-47AB-B432-81599941D6D3}" sibTransId="{782ABFB3-3BBF-4716-9CAE-6EEC34D4E25E}"/>
    <dgm:cxn modelId="{35719BD7-D5C8-469E-AB43-AE85CA6A3774}" type="presOf" srcId="{C4DE1F7C-8B0D-470D-9053-FE524EF66124}" destId="{E6C7F3E2-18D5-44B7-9F78-BBBFC940374E}" srcOrd="0" destOrd="0" presId="urn:microsoft.com/office/officeart/2018/5/layout/IconCircleLabelList"/>
    <dgm:cxn modelId="{E89D7FAD-AEAA-4E74-9258-DDC385D98592}" srcId="{177FA6DD-7E3C-4D53-8FD1-39485ECAA100}" destId="{C142FB62-D0E5-48DC-A985-EF70D2E225A4}" srcOrd="1" destOrd="0" parTransId="{9BE9BC3A-5B31-4B7B-A628-E2C343BF82DE}" sibTransId="{55615D3B-CCE0-4F88-8AE4-8F0234651C8B}"/>
    <dgm:cxn modelId="{7ADEC6D1-1FB6-4D42-B54D-F7351D383837}" srcId="{177FA6DD-7E3C-4D53-8FD1-39485ECAA100}" destId="{9B98B67C-44E7-4A92-9DE7-0A2E4AF71389}" srcOrd="2" destOrd="0" parTransId="{5F229894-921C-4533-9C39-04ED802EDE81}" sibTransId="{FC0F99A9-0491-4C1F-9721-E3B27E6BB7E1}"/>
    <dgm:cxn modelId="{024B308F-C264-4A21-82BE-33753F2ED9DD}" type="presOf" srcId="{C142FB62-D0E5-48DC-A985-EF70D2E225A4}" destId="{BCCC0D08-425C-48DE-85E3-71C46D8CEBCD}" srcOrd="0" destOrd="0" presId="urn:microsoft.com/office/officeart/2018/5/layout/IconCircleLabelList"/>
    <dgm:cxn modelId="{54BDC4DA-A259-46A6-BFBF-353230C23F67}" type="presOf" srcId="{659697BE-9768-43E0-BB25-A9DDF1299CE9}" destId="{F085F544-D055-4DD0-8BB0-4FBA58071242}" srcOrd="0" destOrd="0" presId="urn:microsoft.com/office/officeart/2018/5/layout/IconCircleLabelList"/>
    <dgm:cxn modelId="{A3DC49BC-81B9-404D-B4D8-B23FA3EB89E5}" type="presParOf" srcId="{EFEE64FB-AFA8-4B49-895A-8B74D004280F}" destId="{35237C24-F438-4DEE-AD66-F0AB02268296}" srcOrd="0" destOrd="0" presId="urn:microsoft.com/office/officeart/2018/5/layout/IconCircleLabelList"/>
    <dgm:cxn modelId="{2B8EE3BD-3C6D-4B70-9C21-96E69DF5B628}" type="presParOf" srcId="{35237C24-F438-4DEE-AD66-F0AB02268296}" destId="{C5A37656-4C01-4952-A402-5DB2C49D7D20}" srcOrd="0" destOrd="0" presId="urn:microsoft.com/office/officeart/2018/5/layout/IconCircleLabelList"/>
    <dgm:cxn modelId="{EAA33540-659D-406A-ADAC-505FFC0E3D6D}" type="presParOf" srcId="{35237C24-F438-4DEE-AD66-F0AB02268296}" destId="{A91DF7FD-8FAD-4F50-B389-6F3A1D31E269}" srcOrd="1" destOrd="0" presId="urn:microsoft.com/office/officeart/2018/5/layout/IconCircleLabelList"/>
    <dgm:cxn modelId="{C84276A4-5E75-4E41-ACC8-113E8CC4FE0E}" type="presParOf" srcId="{35237C24-F438-4DEE-AD66-F0AB02268296}" destId="{2759C120-49C7-4DD6-A6F6-F3B83446F5EB}" srcOrd="2" destOrd="0" presId="urn:microsoft.com/office/officeart/2018/5/layout/IconCircleLabelList"/>
    <dgm:cxn modelId="{564474DC-62BE-4800-8F52-6329691040B8}" type="presParOf" srcId="{35237C24-F438-4DEE-AD66-F0AB02268296}" destId="{BE1EB1A6-5BEE-45A7-B1A2-F7627BE9981D}" srcOrd="3" destOrd="0" presId="urn:microsoft.com/office/officeart/2018/5/layout/IconCircleLabelList"/>
    <dgm:cxn modelId="{4975021B-D14C-48FC-BFEB-6A501B8069D0}" type="presParOf" srcId="{EFEE64FB-AFA8-4B49-895A-8B74D004280F}" destId="{9A282CAF-550C-4AFC-89AC-B5B209C12F85}" srcOrd="1" destOrd="0" presId="urn:microsoft.com/office/officeart/2018/5/layout/IconCircleLabelList"/>
    <dgm:cxn modelId="{6FCCFB8D-B667-4205-A99B-58F50F5E20AE}" type="presParOf" srcId="{EFEE64FB-AFA8-4B49-895A-8B74D004280F}" destId="{ABD2399C-9DAC-4984-9E3B-C93B419D31F9}" srcOrd="2" destOrd="0" presId="urn:microsoft.com/office/officeart/2018/5/layout/IconCircleLabelList"/>
    <dgm:cxn modelId="{5915CB2C-DA8F-469D-8FDB-DA44F38D0CA1}" type="presParOf" srcId="{ABD2399C-9DAC-4984-9E3B-C93B419D31F9}" destId="{AAF294B5-FF84-4F72-B09D-D42090FBDC8A}" srcOrd="0" destOrd="0" presId="urn:microsoft.com/office/officeart/2018/5/layout/IconCircleLabelList"/>
    <dgm:cxn modelId="{4F2A0EAB-8AEB-4158-AAA2-4AB1AEB45F34}" type="presParOf" srcId="{ABD2399C-9DAC-4984-9E3B-C93B419D31F9}" destId="{607C2E5F-FBC0-485B-8EB2-A381BD6A1D28}" srcOrd="1" destOrd="0" presId="urn:microsoft.com/office/officeart/2018/5/layout/IconCircleLabelList"/>
    <dgm:cxn modelId="{A67515C1-3EB9-4CBF-BD94-3891CF9B2F11}" type="presParOf" srcId="{ABD2399C-9DAC-4984-9E3B-C93B419D31F9}" destId="{06A757B3-57E6-4B00-A06B-07B08D5F5B8E}" srcOrd="2" destOrd="0" presId="urn:microsoft.com/office/officeart/2018/5/layout/IconCircleLabelList"/>
    <dgm:cxn modelId="{17DA5469-18B0-4960-B3C2-4F0D98DC8D13}" type="presParOf" srcId="{ABD2399C-9DAC-4984-9E3B-C93B419D31F9}" destId="{BCCC0D08-425C-48DE-85E3-71C46D8CEBCD}" srcOrd="3" destOrd="0" presId="urn:microsoft.com/office/officeart/2018/5/layout/IconCircleLabelList"/>
    <dgm:cxn modelId="{9F0424F8-4F40-4C53-A578-349D77E8A4C0}" type="presParOf" srcId="{EFEE64FB-AFA8-4B49-895A-8B74D004280F}" destId="{E493DE2B-AD74-4867-A159-2DBB7EA74967}" srcOrd="3" destOrd="0" presId="urn:microsoft.com/office/officeart/2018/5/layout/IconCircleLabelList"/>
    <dgm:cxn modelId="{6DF3D77F-7ED2-4287-8383-87C86CBA6734}" type="presParOf" srcId="{EFEE64FB-AFA8-4B49-895A-8B74D004280F}" destId="{11BEFD9D-194A-46E9-8B50-85310C7CF78E}" srcOrd="4" destOrd="0" presId="urn:microsoft.com/office/officeart/2018/5/layout/IconCircleLabelList"/>
    <dgm:cxn modelId="{D73418BC-31CE-44FA-A9BE-FED032432323}" type="presParOf" srcId="{11BEFD9D-194A-46E9-8B50-85310C7CF78E}" destId="{2A3A3C9C-3905-417B-B7DB-47EB54FBAB25}" srcOrd="0" destOrd="0" presId="urn:microsoft.com/office/officeart/2018/5/layout/IconCircleLabelList"/>
    <dgm:cxn modelId="{D9C43A6E-690A-48E1-A0F8-6422D6BFEBED}" type="presParOf" srcId="{11BEFD9D-194A-46E9-8B50-85310C7CF78E}" destId="{DDA304F8-A3D4-49A4-A38B-16D82374F4ED}" srcOrd="1" destOrd="0" presId="urn:microsoft.com/office/officeart/2018/5/layout/IconCircleLabelList"/>
    <dgm:cxn modelId="{D4E12D36-1DFB-45B8-9E12-E85EFF6362CD}" type="presParOf" srcId="{11BEFD9D-194A-46E9-8B50-85310C7CF78E}" destId="{4986BE0B-C225-40C8-823D-5F64B265CC4B}" srcOrd="2" destOrd="0" presId="urn:microsoft.com/office/officeart/2018/5/layout/IconCircleLabelList"/>
    <dgm:cxn modelId="{5DB13D61-0E15-4CC6-BB23-FE865B2BA53F}" type="presParOf" srcId="{11BEFD9D-194A-46E9-8B50-85310C7CF78E}" destId="{A3D55F49-4047-4B9E-ACCB-DD3D31228C15}" srcOrd="3" destOrd="0" presId="urn:microsoft.com/office/officeart/2018/5/layout/IconCircleLabelList"/>
    <dgm:cxn modelId="{C6B662CF-26C2-4447-95E1-E3B4DF1749C3}" type="presParOf" srcId="{EFEE64FB-AFA8-4B49-895A-8B74D004280F}" destId="{B29AC8CE-57F1-40E2-9EE5-ECD39F9A285E}" srcOrd="5" destOrd="0" presId="urn:microsoft.com/office/officeart/2018/5/layout/IconCircleLabelList"/>
    <dgm:cxn modelId="{03A646E8-F163-4F29-BFEC-BBFEE2B3FDEF}" type="presParOf" srcId="{EFEE64FB-AFA8-4B49-895A-8B74D004280F}" destId="{39CF78A8-CCF2-47C2-8B18-E3D5C17693AA}" srcOrd="6" destOrd="0" presId="urn:microsoft.com/office/officeart/2018/5/layout/IconCircleLabelList"/>
    <dgm:cxn modelId="{5F83D869-8A68-471B-A8C0-FD7A0C25C621}" type="presParOf" srcId="{39CF78A8-CCF2-47C2-8B18-E3D5C17693AA}" destId="{DDA37B58-EC2C-444A-B273-B0396CB218AB}" srcOrd="0" destOrd="0" presId="urn:microsoft.com/office/officeart/2018/5/layout/IconCircleLabelList"/>
    <dgm:cxn modelId="{1EF6D1A1-6653-454C-BF97-28C7B95FE45D}" type="presParOf" srcId="{39CF78A8-CCF2-47C2-8B18-E3D5C17693AA}" destId="{9704322A-9887-4B12-B1D3-BD452E80BD4D}" srcOrd="1" destOrd="0" presId="urn:microsoft.com/office/officeart/2018/5/layout/IconCircleLabelList"/>
    <dgm:cxn modelId="{2FE080EA-4067-4F8E-8BE9-7D6AD2D87724}" type="presParOf" srcId="{39CF78A8-CCF2-47C2-8B18-E3D5C17693AA}" destId="{EF7D7E60-4BFF-460D-9163-DDAA3154196B}" srcOrd="2" destOrd="0" presId="urn:microsoft.com/office/officeart/2018/5/layout/IconCircleLabelList"/>
    <dgm:cxn modelId="{8AC29DD0-3E49-47BA-889C-7DED186085CE}" type="presParOf" srcId="{39CF78A8-CCF2-47C2-8B18-E3D5C17693AA}" destId="{F085F544-D055-4DD0-8BB0-4FBA58071242}" srcOrd="3" destOrd="0" presId="urn:microsoft.com/office/officeart/2018/5/layout/IconCircleLabelList"/>
    <dgm:cxn modelId="{A46690F3-0977-41E9-BF5B-D2ECF7BCBA1E}" type="presParOf" srcId="{EFEE64FB-AFA8-4B49-895A-8B74D004280F}" destId="{3A9460A9-9671-4114-BF9E-EBEE2A561162}" srcOrd="7" destOrd="0" presId="urn:microsoft.com/office/officeart/2018/5/layout/IconCircleLabelList"/>
    <dgm:cxn modelId="{5F62A33D-BE43-4881-BAA9-D04E74A999EA}" type="presParOf" srcId="{EFEE64FB-AFA8-4B49-895A-8B74D004280F}" destId="{E75BCE3E-B4A5-4411-A100-8632961A4318}" srcOrd="8" destOrd="0" presId="urn:microsoft.com/office/officeart/2018/5/layout/IconCircleLabelList"/>
    <dgm:cxn modelId="{F0F37D53-6F29-4484-9CDD-3E72AC08E4C0}" type="presParOf" srcId="{E75BCE3E-B4A5-4411-A100-8632961A4318}" destId="{04A91E68-38D1-4FE4-8CE9-C38E35436C9E}" srcOrd="0" destOrd="0" presId="urn:microsoft.com/office/officeart/2018/5/layout/IconCircleLabelList"/>
    <dgm:cxn modelId="{5BAB6165-FD37-4621-A304-729D202B0ABE}" type="presParOf" srcId="{E75BCE3E-B4A5-4411-A100-8632961A4318}" destId="{E4D3DA92-B191-4EA8-8947-CA977BBD3F14}" srcOrd="1" destOrd="0" presId="urn:microsoft.com/office/officeart/2018/5/layout/IconCircleLabelList"/>
    <dgm:cxn modelId="{73401FD1-D7A6-4637-B42F-5F868ABF4D51}" type="presParOf" srcId="{E75BCE3E-B4A5-4411-A100-8632961A4318}" destId="{8DD291DA-5E5E-4B3E-AFDA-3B020C599C54}" srcOrd="2" destOrd="0" presId="urn:microsoft.com/office/officeart/2018/5/layout/IconCircleLabelList"/>
    <dgm:cxn modelId="{8FD50A2F-62FC-40DE-A881-1FF563D64738}" type="presParOf" srcId="{E75BCE3E-B4A5-4411-A100-8632961A4318}" destId="{E6C7F3E2-18D5-44B7-9F78-BBBFC940374E}" srcOrd="3" destOrd="0" presId="urn:microsoft.com/office/officeart/2018/5/layout/IconCircleLabel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84665A-C843-4B52-9196-059389DCA90B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C269D89-4FD7-4528-8A6D-01E1D9F97341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Misleading Advertising</a:t>
          </a:r>
        </a:p>
      </dgm:t>
    </dgm:pt>
    <dgm:pt modelId="{7E0CB64C-90D1-4A50-BAAB-E29E2C27B022}" type="parTrans" cxnId="{CD011FE2-50B3-4444-BE57-F80EECEC2BCB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62184B6-BBCA-4319-B5E6-1D19933C8A28}" type="sibTrans" cxnId="{CD011FE2-50B3-4444-BE57-F80EECEC2BCB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8DA9B04-EB36-4082-BA7A-AB385DCD865A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Double Ticketing</a:t>
          </a:r>
        </a:p>
      </dgm:t>
    </dgm:pt>
    <dgm:pt modelId="{817CE144-2CFB-403C-B8F5-DE3D26332D50}" type="parTrans" cxnId="{0D609BA6-8F04-4FBA-AAA9-4C0DD2B2389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FEB66308-A528-4402-8C54-48F4A3C1DC29}" type="sibTrans" cxnId="{0D609BA6-8F04-4FBA-AAA9-4C0DD2B2389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5BE4D3D-A42D-4592-9254-79389E321801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Tied Selling</a:t>
          </a:r>
        </a:p>
      </dgm:t>
    </dgm:pt>
    <dgm:pt modelId="{8C72199A-F05A-4391-9257-26520F24699F}" type="parTrans" cxnId="{8D7AC289-5B5E-408E-86AB-0647F10526D5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5C7BC8E8-14E3-4CE2-97DC-121D88E060B8}" type="sibTrans" cxnId="{8D7AC289-5B5E-408E-86AB-0647F10526D5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082B532-E937-4E78-BEAC-92E18B089A32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Sale at Bargain Price</a:t>
          </a:r>
        </a:p>
      </dgm:t>
    </dgm:pt>
    <dgm:pt modelId="{A6AEF52B-D8F9-4720-98AC-50E6A2BB5066}" type="parTrans" cxnId="{CC983B51-E37F-4B54-8334-63A386CE738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36724651-CE2F-4718-AA21-7B14878DE1ED}" type="sibTrans" cxnId="{CC983B51-E37F-4B54-8334-63A386CE738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0374176C-217B-4528-988A-07F654B00367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Section 37 of the FCA</a:t>
          </a:r>
        </a:p>
      </dgm:t>
    </dgm:pt>
    <dgm:pt modelId="{BF5D1A65-4751-4EF9-B5C9-46ACF6793D79}" type="parTrans" cxnId="{519B12B4-DB7A-44AC-94DB-2277D77EC10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B85F0F3B-3F53-4BF4-8F42-7A4CDA952A54}" type="sibTrans" cxnId="{519B12B4-DB7A-44AC-94DB-2277D77EC10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FCCC39C8-2562-4526-BE6E-3F3147E48D30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Section 39 of the FCA</a:t>
          </a:r>
        </a:p>
      </dgm:t>
    </dgm:pt>
    <dgm:pt modelId="{B3811E2E-48BF-4188-AA74-1C4E98AEF787}" type="parTrans" cxnId="{5B206B3F-C67D-49DA-8C56-5E6E46DA280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069B5081-AF24-45D5-9C6B-E05B1FC5FDF4}" type="sibTrans" cxnId="{5B206B3F-C67D-49DA-8C56-5E6E46DA280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BCCD93D7-E29D-465D-AF1C-EFEC09D1A382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Section 33(1) of the FCA</a:t>
          </a:r>
        </a:p>
      </dgm:t>
    </dgm:pt>
    <dgm:pt modelId="{237D877D-6A8C-4C5D-BFA4-108EDA19B09F}" type="parTrans" cxnId="{2B15AC08-3677-48D1-95D2-8DFC5439FDE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A27EC6D-4B04-41DD-821A-97A093C4C282}" type="sibTrans" cxnId="{2B15AC08-3677-48D1-95D2-8DFC5439FDE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C50962F2-2C4B-41B8-A34D-8326000BEBA7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Section 40(1) of the FCA</a:t>
          </a:r>
        </a:p>
      </dgm:t>
    </dgm:pt>
    <dgm:pt modelId="{2B720471-76E8-4417-B047-9CD3B6496CAD}" type="parTrans" cxnId="{386B8EC6-7E7E-4B29-96BC-4039246DFBD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E3B34A9-C7DE-45FC-853F-CF76F6F9194B}" type="sibTrans" cxnId="{386B8EC6-7E7E-4B29-96BC-4039246DFBD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D0855837-7A29-405A-8DE7-9609C103EC43}">
      <dgm:prSet phldrT="[Text]"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Section 40(2) of the FCA</a:t>
          </a:r>
        </a:p>
      </dgm:t>
    </dgm:pt>
    <dgm:pt modelId="{36AA8D30-A33E-4E35-BCEF-3E64C01A7103}" type="parTrans" cxnId="{4B1992AF-8B7B-4169-A8FD-45E4449D575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3F73C3D-A479-4B93-87E5-6D4FF11FBD77}" type="sibTrans" cxnId="{4B1992AF-8B7B-4169-A8FD-45E4449D575F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2F27AB7-39D1-4DEA-B9D3-1E13420202B1}" type="pres">
      <dgm:prSet presAssocID="{F184665A-C843-4B52-9196-059389DCA90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D23C6A-3345-4FE1-9832-0614DE5F5388}" type="pres">
      <dgm:prSet presAssocID="{AC269D89-4FD7-4528-8A6D-01E1D9F97341}" presName="parentLin" presStyleCnt="0"/>
      <dgm:spPr/>
    </dgm:pt>
    <dgm:pt modelId="{D7B8BE21-8CD7-4CDB-9ECE-C85923549313}" type="pres">
      <dgm:prSet presAssocID="{AC269D89-4FD7-4528-8A6D-01E1D9F9734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4F4598F-329F-4AB6-AD46-EBE8953C633E}" type="pres">
      <dgm:prSet presAssocID="{AC269D89-4FD7-4528-8A6D-01E1D9F97341}" presName="parentText" presStyleLbl="node1" presStyleIdx="0" presStyleCnt="4" custLinFactNeighborX="507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B69524-9A2B-48CA-9B01-940EE1FABC86}" type="pres">
      <dgm:prSet presAssocID="{AC269D89-4FD7-4528-8A6D-01E1D9F97341}" presName="negativeSpace" presStyleCnt="0"/>
      <dgm:spPr/>
    </dgm:pt>
    <dgm:pt modelId="{48582CEE-295F-4ADD-975F-35D779A3C82D}" type="pres">
      <dgm:prSet presAssocID="{AC269D89-4FD7-4528-8A6D-01E1D9F97341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56168F-DC79-4416-ABC5-C6E147F14E07}" type="pres">
      <dgm:prSet presAssocID="{C62184B6-BBCA-4319-B5E6-1D19933C8A28}" presName="spaceBetweenRectangles" presStyleCnt="0"/>
      <dgm:spPr/>
    </dgm:pt>
    <dgm:pt modelId="{1D1AE49E-3027-4F84-A483-EF212CAF8B16}" type="pres">
      <dgm:prSet presAssocID="{28DA9B04-EB36-4082-BA7A-AB385DCD865A}" presName="parentLin" presStyleCnt="0"/>
      <dgm:spPr/>
    </dgm:pt>
    <dgm:pt modelId="{47B9D27E-E2EF-45B3-BE14-B2AC27DC50F5}" type="pres">
      <dgm:prSet presAssocID="{28DA9B04-EB36-4082-BA7A-AB385DCD865A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E44C0DDF-5F3D-4336-9B4D-A1B6B61E75AB}" type="pres">
      <dgm:prSet presAssocID="{28DA9B04-EB36-4082-BA7A-AB385DCD865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9DDBC5-4DB9-41DE-901F-4899CFAEB661}" type="pres">
      <dgm:prSet presAssocID="{28DA9B04-EB36-4082-BA7A-AB385DCD865A}" presName="negativeSpace" presStyleCnt="0"/>
      <dgm:spPr/>
    </dgm:pt>
    <dgm:pt modelId="{5DDC175F-FF47-44CB-A78E-D93991FB26C4}" type="pres">
      <dgm:prSet presAssocID="{28DA9B04-EB36-4082-BA7A-AB385DCD865A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F7408-6944-42BD-A5D2-B4FFFF8CDA48}" type="pres">
      <dgm:prSet presAssocID="{FEB66308-A528-4402-8C54-48F4A3C1DC29}" presName="spaceBetweenRectangles" presStyleCnt="0"/>
      <dgm:spPr/>
    </dgm:pt>
    <dgm:pt modelId="{6B945BEC-9981-47D3-B3F8-5081AAE40114}" type="pres">
      <dgm:prSet presAssocID="{E5BE4D3D-A42D-4592-9254-79389E321801}" presName="parentLin" presStyleCnt="0"/>
      <dgm:spPr/>
    </dgm:pt>
    <dgm:pt modelId="{93DBF1CA-22E6-492C-881C-D2C050163B00}" type="pres">
      <dgm:prSet presAssocID="{E5BE4D3D-A42D-4592-9254-79389E321801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2847CF5B-77A6-4D66-AF84-D8396F336678}" type="pres">
      <dgm:prSet presAssocID="{E5BE4D3D-A42D-4592-9254-79389E32180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869A74-57A7-4534-9241-6E16EE6886E9}" type="pres">
      <dgm:prSet presAssocID="{E5BE4D3D-A42D-4592-9254-79389E321801}" presName="negativeSpace" presStyleCnt="0"/>
      <dgm:spPr/>
    </dgm:pt>
    <dgm:pt modelId="{E1802905-30C9-4EE5-B379-D1366CAE20FE}" type="pres">
      <dgm:prSet presAssocID="{E5BE4D3D-A42D-4592-9254-79389E321801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FB8135-2046-4BEC-9FC5-17371D406802}" type="pres">
      <dgm:prSet presAssocID="{5C7BC8E8-14E3-4CE2-97DC-121D88E060B8}" presName="spaceBetweenRectangles" presStyleCnt="0"/>
      <dgm:spPr/>
    </dgm:pt>
    <dgm:pt modelId="{1259A568-299B-4865-808E-CA43DED9EB26}" type="pres">
      <dgm:prSet presAssocID="{C082B532-E937-4E78-BEAC-92E18B089A32}" presName="parentLin" presStyleCnt="0"/>
      <dgm:spPr/>
    </dgm:pt>
    <dgm:pt modelId="{FBBC6CC6-D03F-42CB-9CEC-CF4525BA8B8C}" type="pres">
      <dgm:prSet presAssocID="{C082B532-E937-4E78-BEAC-92E18B089A32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175E4423-331A-4E9C-9762-03591FD0EC07}" type="pres">
      <dgm:prSet presAssocID="{C082B532-E937-4E78-BEAC-92E18B089A32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B2338A-DA37-441C-8CC9-4610F1FBE253}" type="pres">
      <dgm:prSet presAssocID="{C082B532-E937-4E78-BEAC-92E18B089A32}" presName="negativeSpace" presStyleCnt="0"/>
      <dgm:spPr/>
    </dgm:pt>
    <dgm:pt modelId="{599743CB-7779-4412-A972-B4F8EC212C69}" type="pres">
      <dgm:prSet presAssocID="{C082B532-E937-4E78-BEAC-92E18B089A32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6B8EC6-7E7E-4B29-96BC-4039246DFBD0}" srcId="{C082B532-E937-4E78-BEAC-92E18B089A32}" destId="{C50962F2-2C4B-41B8-A34D-8326000BEBA7}" srcOrd="0" destOrd="0" parTransId="{2B720471-76E8-4417-B047-9CD3B6496CAD}" sibTransId="{7E3B34A9-C7DE-45FC-853F-CF76F6F9194B}"/>
    <dgm:cxn modelId="{8251A641-F418-41D0-BA4F-DF97C7B32DD3}" type="presOf" srcId="{C082B532-E937-4E78-BEAC-92E18B089A32}" destId="{FBBC6CC6-D03F-42CB-9CEC-CF4525BA8B8C}" srcOrd="0" destOrd="0" presId="urn:microsoft.com/office/officeart/2005/8/layout/list1"/>
    <dgm:cxn modelId="{BD79A83C-B2FC-4211-83D8-8BCD20D6007C}" type="presOf" srcId="{AC269D89-4FD7-4528-8A6D-01E1D9F97341}" destId="{E4F4598F-329F-4AB6-AD46-EBE8953C633E}" srcOrd="1" destOrd="0" presId="urn:microsoft.com/office/officeart/2005/8/layout/list1"/>
    <dgm:cxn modelId="{519B12B4-DB7A-44AC-94DB-2277D77EC10A}" srcId="{AC269D89-4FD7-4528-8A6D-01E1D9F97341}" destId="{0374176C-217B-4528-988A-07F654B00367}" srcOrd="0" destOrd="0" parTransId="{BF5D1A65-4751-4EF9-B5C9-46ACF6793D79}" sibTransId="{B85F0F3B-3F53-4BF4-8F42-7A4CDA952A54}"/>
    <dgm:cxn modelId="{58DC4862-E6C7-45A5-839C-D810996F6A60}" type="presOf" srcId="{0374176C-217B-4528-988A-07F654B00367}" destId="{48582CEE-295F-4ADD-975F-35D779A3C82D}" srcOrd="0" destOrd="0" presId="urn:microsoft.com/office/officeart/2005/8/layout/list1"/>
    <dgm:cxn modelId="{4B1992AF-8B7B-4169-A8FD-45E4449D575F}" srcId="{C082B532-E937-4E78-BEAC-92E18B089A32}" destId="{D0855837-7A29-405A-8DE7-9609C103EC43}" srcOrd="1" destOrd="0" parTransId="{36AA8D30-A33E-4E35-BCEF-3E64C01A7103}" sibTransId="{73F73C3D-A479-4B93-87E5-6D4FF11FBD77}"/>
    <dgm:cxn modelId="{2B15AC08-3677-48D1-95D2-8DFC5439FDE1}" srcId="{E5BE4D3D-A42D-4592-9254-79389E321801}" destId="{BCCD93D7-E29D-465D-AF1C-EFEC09D1A382}" srcOrd="0" destOrd="0" parTransId="{237D877D-6A8C-4C5D-BFA4-108EDA19B09F}" sibTransId="{7A27EC6D-4B04-41DD-821A-97A093C4C282}"/>
    <dgm:cxn modelId="{3FB9F2F8-1FDF-4420-AC70-6C7DFE216BF9}" type="presOf" srcId="{E5BE4D3D-A42D-4592-9254-79389E321801}" destId="{2847CF5B-77A6-4D66-AF84-D8396F336678}" srcOrd="1" destOrd="0" presId="urn:microsoft.com/office/officeart/2005/8/layout/list1"/>
    <dgm:cxn modelId="{5B206B3F-C67D-49DA-8C56-5E6E46DA280E}" srcId="{28DA9B04-EB36-4082-BA7A-AB385DCD865A}" destId="{FCCC39C8-2562-4526-BE6E-3F3147E48D30}" srcOrd="0" destOrd="0" parTransId="{B3811E2E-48BF-4188-AA74-1C4E98AEF787}" sibTransId="{069B5081-AF24-45D5-9C6B-E05B1FC5FDF4}"/>
    <dgm:cxn modelId="{5FD774F5-5747-4C68-A714-58F117F7ED53}" type="presOf" srcId="{AC269D89-4FD7-4528-8A6D-01E1D9F97341}" destId="{D7B8BE21-8CD7-4CDB-9ECE-C85923549313}" srcOrd="0" destOrd="0" presId="urn:microsoft.com/office/officeart/2005/8/layout/list1"/>
    <dgm:cxn modelId="{2016BE15-DF41-4ACE-AD2B-466C162439D0}" type="presOf" srcId="{D0855837-7A29-405A-8DE7-9609C103EC43}" destId="{599743CB-7779-4412-A972-B4F8EC212C69}" srcOrd="0" destOrd="1" presId="urn:microsoft.com/office/officeart/2005/8/layout/list1"/>
    <dgm:cxn modelId="{CD011FE2-50B3-4444-BE57-F80EECEC2BCB}" srcId="{F184665A-C843-4B52-9196-059389DCA90B}" destId="{AC269D89-4FD7-4528-8A6D-01E1D9F97341}" srcOrd="0" destOrd="0" parTransId="{7E0CB64C-90D1-4A50-BAAB-E29E2C27B022}" sibTransId="{C62184B6-BBCA-4319-B5E6-1D19933C8A28}"/>
    <dgm:cxn modelId="{C9338B05-89D2-4EF8-9AA4-D7C78FFC09F6}" type="presOf" srcId="{F184665A-C843-4B52-9196-059389DCA90B}" destId="{A2F27AB7-39D1-4DEA-B9D3-1E13420202B1}" srcOrd="0" destOrd="0" presId="urn:microsoft.com/office/officeart/2005/8/layout/list1"/>
    <dgm:cxn modelId="{358FA86F-F2E8-479E-8E28-8914979B2805}" type="presOf" srcId="{28DA9B04-EB36-4082-BA7A-AB385DCD865A}" destId="{E44C0DDF-5F3D-4336-9B4D-A1B6B61E75AB}" srcOrd="1" destOrd="0" presId="urn:microsoft.com/office/officeart/2005/8/layout/list1"/>
    <dgm:cxn modelId="{2E41A70E-952A-4143-BE8D-65C2D0852D76}" type="presOf" srcId="{28DA9B04-EB36-4082-BA7A-AB385DCD865A}" destId="{47B9D27E-E2EF-45B3-BE14-B2AC27DC50F5}" srcOrd="0" destOrd="0" presId="urn:microsoft.com/office/officeart/2005/8/layout/list1"/>
    <dgm:cxn modelId="{66E8764F-DB62-4601-92A2-1E97971663A7}" type="presOf" srcId="{C50962F2-2C4B-41B8-A34D-8326000BEBA7}" destId="{599743CB-7779-4412-A972-B4F8EC212C69}" srcOrd="0" destOrd="0" presId="urn:microsoft.com/office/officeart/2005/8/layout/list1"/>
    <dgm:cxn modelId="{8D78F4C2-B8E5-4FE0-9D10-C3BD84E4C742}" type="presOf" srcId="{FCCC39C8-2562-4526-BE6E-3F3147E48D30}" destId="{5DDC175F-FF47-44CB-A78E-D93991FB26C4}" srcOrd="0" destOrd="0" presId="urn:microsoft.com/office/officeart/2005/8/layout/list1"/>
    <dgm:cxn modelId="{8D7AC289-5B5E-408E-86AB-0647F10526D5}" srcId="{F184665A-C843-4B52-9196-059389DCA90B}" destId="{E5BE4D3D-A42D-4592-9254-79389E321801}" srcOrd="2" destOrd="0" parTransId="{8C72199A-F05A-4391-9257-26520F24699F}" sibTransId="{5C7BC8E8-14E3-4CE2-97DC-121D88E060B8}"/>
    <dgm:cxn modelId="{0D609BA6-8F04-4FBA-AAA9-4C0DD2B23892}" srcId="{F184665A-C843-4B52-9196-059389DCA90B}" destId="{28DA9B04-EB36-4082-BA7A-AB385DCD865A}" srcOrd="1" destOrd="0" parTransId="{817CE144-2CFB-403C-B8F5-DE3D26332D50}" sibTransId="{FEB66308-A528-4402-8C54-48F4A3C1DC29}"/>
    <dgm:cxn modelId="{458F445D-3BD6-4DE1-99F8-53BA58C1E3F9}" type="presOf" srcId="{BCCD93D7-E29D-465D-AF1C-EFEC09D1A382}" destId="{E1802905-30C9-4EE5-B379-D1366CAE20FE}" srcOrd="0" destOrd="0" presId="urn:microsoft.com/office/officeart/2005/8/layout/list1"/>
    <dgm:cxn modelId="{022517C5-2938-4DB4-B304-04349CCB3896}" type="presOf" srcId="{E5BE4D3D-A42D-4592-9254-79389E321801}" destId="{93DBF1CA-22E6-492C-881C-D2C050163B00}" srcOrd="0" destOrd="0" presId="urn:microsoft.com/office/officeart/2005/8/layout/list1"/>
    <dgm:cxn modelId="{CC983B51-E37F-4B54-8334-63A386CE738A}" srcId="{F184665A-C843-4B52-9196-059389DCA90B}" destId="{C082B532-E937-4E78-BEAC-92E18B089A32}" srcOrd="3" destOrd="0" parTransId="{A6AEF52B-D8F9-4720-98AC-50E6A2BB5066}" sibTransId="{36724651-CE2F-4718-AA21-7B14878DE1ED}"/>
    <dgm:cxn modelId="{F0BF7D08-5495-4D82-A875-1D28D5ADF06D}" type="presOf" srcId="{C082B532-E937-4E78-BEAC-92E18B089A32}" destId="{175E4423-331A-4E9C-9762-03591FD0EC07}" srcOrd="1" destOrd="0" presId="urn:microsoft.com/office/officeart/2005/8/layout/list1"/>
    <dgm:cxn modelId="{6DC8E2C7-DDE4-469E-9172-9A344779C20B}" type="presParOf" srcId="{A2F27AB7-39D1-4DEA-B9D3-1E13420202B1}" destId="{E8D23C6A-3345-4FE1-9832-0614DE5F5388}" srcOrd="0" destOrd="0" presId="urn:microsoft.com/office/officeart/2005/8/layout/list1"/>
    <dgm:cxn modelId="{032ED815-EDFB-499E-8AD2-82DF7839E5CA}" type="presParOf" srcId="{E8D23C6A-3345-4FE1-9832-0614DE5F5388}" destId="{D7B8BE21-8CD7-4CDB-9ECE-C85923549313}" srcOrd="0" destOrd="0" presId="urn:microsoft.com/office/officeart/2005/8/layout/list1"/>
    <dgm:cxn modelId="{F8270BE2-2BC8-42A7-9D58-012EA959896E}" type="presParOf" srcId="{E8D23C6A-3345-4FE1-9832-0614DE5F5388}" destId="{E4F4598F-329F-4AB6-AD46-EBE8953C633E}" srcOrd="1" destOrd="0" presId="urn:microsoft.com/office/officeart/2005/8/layout/list1"/>
    <dgm:cxn modelId="{6BBDBEA2-68BB-4556-A572-1E4884D419B0}" type="presParOf" srcId="{A2F27AB7-39D1-4DEA-B9D3-1E13420202B1}" destId="{BAB69524-9A2B-48CA-9B01-940EE1FABC86}" srcOrd="1" destOrd="0" presId="urn:microsoft.com/office/officeart/2005/8/layout/list1"/>
    <dgm:cxn modelId="{8617E640-0D10-421D-A2EC-CE0ED492BAC6}" type="presParOf" srcId="{A2F27AB7-39D1-4DEA-B9D3-1E13420202B1}" destId="{48582CEE-295F-4ADD-975F-35D779A3C82D}" srcOrd="2" destOrd="0" presId="urn:microsoft.com/office/officeart/2005/8/layout/list1"/>
    <dgm:cxn modelId="{B0F81654-D1B5-4DDB-928A-553EF43AD43E}" type="presParOf" srcId="{A2F27AB7-39D1-4DEA-B9D3-1E13420202B1}" destId="{7056168F-DC79-4416-ABC5-C6E147F14E07}" srcOrd="3" destOrd="0" presId="urn:microsoft.com/office/officeart/2005/8/layout/list1"/>
    <dgm:cxn modelId="{402CD84A-8453-4F70-BCF1-E521725F406D}" type="presParOf" srcId="{A2F27AB7-39D1-4DEA-B9D3-1E13420202B1}" destId="{1D1AE49E-3027-4F84-A483-EF212CAF8B16}" srcOrd="4" destOrd="0" presId="urn:microsoft.com/office/officeart/2005/8/layout/list1"/>
    <dgm:cxn modelId="{98CD03EB-2EE4-4D57-9F3E-A8AF31F7111B}" type="presParOf" srcId="{1D1AE49E-3027-4F84-A483-EF212CAF8B16}" destId="{47B9D27E-E2EF-45B3-BE14-B2AC27DC50F5}" srcOrd="0" destOrd="0" presId="urn:microsoft.com/office/officeart/2005/8/layout/list1"/>
    <dgm:cxn modelId="{5CE03D72-60DE-4FC0-A47A-F8CBEE8E303D}" type="presParOf" srcId="{1D1AE49E-3027-4F84-A483-EF212CAF8B16}" destId="{E44C0DDF-5F3D-4336-9B4D-A1B6B61E75AB}" srcOrd="1" destOrd="0" presId="urn:microsoft.com/office/officeart/2005/8/layout/list1"/>
    <dgm:cxn modelId="{C531F594-1C60-453A-924E-B23A42999F4D}" type="presParOf" srcId="{A2F27AB7-39D1-4DEA-B9D3-1E13420202B1}" destId="{AA9DDBC5-4DB9-41DE-901F-4899CFAEB661}" srcOrd="5" destOrd="0" presId="urn:microsoft.com/office/officeart/2005/8/layout/list1"/>
    <dgm:cxn modelId="{15E33FDF-07DF-4215-A9E4-0F1C7769CF2F}" type="presParOf" srcId="{A2F27AB7-39D1-4DEA-B9D3-1E13420202B1}" destId="{5DDC175F-FF47-44CB-A78E-D93991FB26C4}" srcOrd="6" destOrd="0" presId="urn:microsoft.com/office/officeart/2005/8/layout/list1"/>
    <dgm:cxn modelId="{804D23F3-3672-4D0A-8F09-65B7217ABFFA}" type="presParOf" srcId="{A2F27AB7-39D1-4DEA-B9D3-1E13420202B1}" destId="{7F2F7408-6944-42BD-A5D2-B4FFFF8CDA48}" srcOrd="7" destOrd="0" presId="urn:microsoft.com/office/officeart/2005/8/layout/list1"/>
    <dgm:cxn modelId="{896B2B59-5BF8-4596-904A-0BE43E4820F6}" type="presParOf" srcId="{A2F27AB7-39D1-4DEA-B9D3-1E13420202B1}" destId="{6B945BEC-9981-47D3-B3F8-5081AAE40114}" srcOrd="8" destOrd="0" presId="urn:microsoft.com/office/officeart/2005/8/layout/list1"/>
    <dgm:cxn modelId="{5AED9DF2-6BB5-4CD0-BC5B-5CBAE3D8A2FC}" type="presParOf" srcId="{6B945BEC-9981-47D3-B3F8-5081AAE40114}" destId="{93DBF1CA-22E6-492C-881C-D2C050163B00}" srcOrd="0" destOrd="0" presId="urn:microsoft.com/office/officeart/2005/8/layout/list1"/>
    <dgm:cxn modelId="{DFAA1A71-666C-4E21-92B6-09F3B518C896}" type="presParOf" srcId="{6B945BEC-9981-47D3-B3F8-5081AAE40114}" destId="{2847CF5B-77A6-4D66-AF84-D8396F336678}" srcOrd="1" destOrd="0" presId="urn:microsoft.com/office/officeart/2005/8/layout/list1"/>
    <dgm:cxn modelId="{72880ACB-17A5-4181-8A28-2A2692A42252}" type="presParOf" srcId="{A2F27AB7-39D1-4DEA-B9D3-1E13420202B1}" destId="{A2869A74-57A7-4534-9241-6E16EE6886E9}" srcOrd="9" destOrd="0" presId="urn:microsoft.com/office/officeart/2005/8/layout/list1"/>
    <dgm:cxn modelId="{4A805C7A-542A-474D-BA60-403D80D4C2E8}" type="presParOf" srcId="{A2F27AB7-39D1-4DEA-B9D3-1E13420202B1}" destId="{E1802905-30C9-4EE5-B379-D1366CAE20FE}" srcOrd="10" destOrd="0" presId="urn:microsoft.com/office/officeart/2005/8/layout/list1"/>
    <dgm:cxn modelId="{F0504734-EB11-4F03-8378-6216D455778B}" type="presParOf" srcId="{A2F27AB7-39D1-4DEA-B9D3-1E13420202B1}" destId="{33FB8135-2046-4BEC-9FC5-17371D406802}" srcOrd="11" destOrd="0" presId="urn:microsoft.com/office/officeart/2005/8/layout/list1"/>
    <dgm:cxn modelId="{DEEC877A-DE5F-4D75-8A3E-891F33C10CF0}" type="presParOf" srcId="{A2F27AB7-39D1-4DEA-B9D3-1E13420202B1}" destId="{1259A568-299B-4865-808E-CA43DED9EB26}" srcOrd="12" destOrd="0" presId="urn:microsoft.com/office/officeart/2005/8/layout/list1"/>
    <dgm:cxn modelId="{E8A1FE23-B3CD-4DCB-9FB7-5C144A7DD8F7}" type="presParOf" srcId="{1259A568-299B-4865-808E-CA43DED9EB26}" destId="{FBBC6CC6-D03F-42CB-9CEC-CF4525BA8B8C}" srcOrd="0" destOrd="0" presId="urn:microsoft.com/office/officeart/2005/8/layout/list1"/>
    <dgm:cxn modelId="{8B5941E7-AD80-4740-B178-674AF56D0FB5}" type="presParOf" srcId="{1259A568-299B-4865-808E-CA43DED9EB26}" destId="{175E4423-331A-4E9C-9762-03591FD0EC07}" srcOrd="1" destOrd="0" presId="urn:microsoft.com/office/officeart/2005/8/layout/list1"/>
    <dgm:cxn modelId="{20B9C6E3-BC8A-4554-A62F-0B98869FB90E}" type="presParOf" srcId="{A2F27AB7-39D1-4DEA-B9D3-1E13420202B1}" destId="{DAB2338A-DA37-441C-8CC9-4610F1FBE253}" srcOrd="13" destOrd="0" presId="urn:microsoft.com/office/officeart/2005/8/layout/list1"/>
    <dgm:cxn modelId="{56C367D6-7D70-4541-8B1D-94603B54E678}" type="presParOf" srcId="{A2F27AB7-39D1-4DEA-B9D3-1E13420202B1}" destId="{599743CB-7779-4412-A972-B4F8EC212C69}" srcOrd="14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15D8D5-F2DD-470E-AFC0-234BD880B61E}" type="doc">
      <dgm:prSet loTypeId="urn:microsoft.com/office/officeart/2008/layout/Lin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828C428-ADF3-44C7-B230-38AB3135E0A6}">
      <dgm:prSet/>
      <dgm:spPr/>
      <dgm:t>
        <a:bodyPr/>
        <a:lstStyle/>
        <a:p>
          <a:r>
            <a:rPr lang="en-US" i="1" dirty="0">
              <a:latin typeface="Aptos" panose="020B0004020202020204" pitchFamily="34" charset="0"/>
            </a:rPr>
            <a:t>“Misleading advertising occurs when the promoter of goods or services makes a representation to the public that is false or misleading in a material respect.”</a:t>
          </a:r>
          <a:endParaRPr lang="en-US" dirty="0">
            <a:latin typeface="Aptos" panose="020B0004020202020204" pitchFamily="34" charset="0"/>
          </a:endParaRPr>
        </a:p>
      </dgm:t>
    </dgm:pt>
    <dgm:pt modelId="{8EC44D1C-8148-4304-94CE-A690BC1C7915}" type="parTrans" cxnId="{EB9E385C-4A8C-4478-85B8-6A8D5D02C9DC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E8EF769-2169-47DE-8AEF-AC4A155A3034}" type="sibTrans" cxnId="{EB9E385C-4A8C-4478-85B8-6A8D5D02C9DC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C8A6D16-6E34-4BB7-A0FD-59F9990B34CC}">
      <dgm:prSet custT="1"/>
      <dgm:spPr/>
      <dgm:t>
        <a:bodyPr/>
        <a:lstStyle/>
        <a:p>
          <a:endParaRPr lang="en-US" sz="2400" dirty="0">
            <a:latin typeface="Aptos" panose="020B0004020202020204" pitchFamily="34" charset="0"/>
          </a:endParaRPr>
        </a:p>
        <a:p>
          <a:r>
            <a:rPr lang="en-US" sz="2400" dirty="0">
              <a:latin typeface="Aptos" panose="020B0004020202020204" pitchFamily="34" charset="0"/>
            </a:rPr>
            <a:t>For example:  The Sunny Isles case – reference made that </a:t>
          </a:r>
          <a:r>
            <a:rPr lang="en-029" sz="2400" i="1" dirty="0">
              <a:latin typeface="Aptos" panose="020B0004020202020204" pitchFamily="34" charset="0"/>
            </a:rPr>
            <a:t>“the only Jamaican Black Castor Oil Approved for Export by the Jamaican Government”.</a:t>
          </a:r>
          <a:endParaRPr lang="en-US" sz="2400" dirty="0">
            <a:latin typeface="Aptos" panose="020B0004020202020204" pitchFamily="34" charset="0"/>
          </a:endParaRPr>
        </a:p>
      </dgm:t>
    </dgm:pt>
    <dgm:pt modelId="{471D7D19-F581-4930-B5FF-358CCFD5F510}" type="parTrans" cxnId="{15CDECB2-782D-4BD1-841A-B446E1E1CAA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AF5C1F2-4E42-4440-9E4B-4E60AC237D01}" type="sibTrans" cxnId="{15CDECB2-782D-4BD1-841A-B446E1E1CAA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3163F3A0-6C32-4341-B0F7-2CE2D19E5D3E}" type="pres">
      <dgm:prSet presAssocID="{7315D8D5-F2DD-470E-AFC0-234BD880B61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C641A7C-2488-4CAE-8CE1-C7081F9B203B}" type="pres">
      <dgm:prSet presAssocID="{1828C428-ADF3-44C7-B230-38AB3135E0A6}" presName="thickLine" presStyleLbl="alignNode1" presStyleIdx="0" presStyleCnt="2"/>
      <dgm:spPr/>
    </dgm:pt>
    <dgm:pt modelId="{814F7194-001B-45BD-9D00-C6252765DDB3}" type="pres">
      <dgm:prSet presAssocID="{1828C428-ADF3-44C7-B230-38AB3135E0A6}" presName="horz1" presStyleCnt="0"/>
      <dgm:spPr/>
    </dgm:pt>
    <dgm:pt modelId="{4FDC667C-BC1E-44E4-9422-5F4E39BD322E}" type="pres">
      <dgm:prSet presAssocID="{1828C428-ADF3-44C7-B230-38AB3135E0A6}" presName="tx1" presStyleLbl="revTx" presStyleIdx="0" presStyleCnt="2"/>
      <dgm:spPr/>
      <dgm:t>
        <a:bodyPr/>
        <a:lstStyle/>
        <a:p>
          <a:endParaRPr lang="en-US"/>
        </a:p>
      </dgm:t>
    </dgm:pt>
    <dgm:pt modelId="{93385A3D-E16E-46B3-8F46-8DD81CD05282}" type="pres">
      <dgm:prSet presAssocID="{1828C428-ADF3-44C7-B230-38AB3135E0A6}" presName="vert1" presStyleCnt="0"/>
      <dgm:spPr/>
    </dgm:pt>
    <dgm:pt modelId="{D8AB91AF-97A5-4B99-8BDC-1A9E78BB35A6}" type="pres">
      <dgm:prSet presAssocID="{8C8A6D16-6E34-4BB7-A0FD-59F9990B34CC}" presName="thickLine" presStyleLbl="alignNode1" presStyleIdx="1" presStyleCnt="2"/>
      <dgm:spPr/>
    </dgm:pt>
    <dgm:pt modelId="{03EE1138-4847-4A5D-B517-F533CCD67190}" type="pres">
      <dgm:prSet presAssocID="{8C8A6D16-6E34-4BB7-A0FD-59F9990B34CC}" presName="horz1" presStyleCnt="0"/>
      <dgm:spPr/>
    </dgm:pt>
    <dgm:pt modelId="{41919E25-8F24-4934-8F3F-F68EB7E2CB1F}" type="pres">
      <dgm:prSet presAssocID="{8C8A6D16-6E34-4BB7-A0FD-59F9990B34CC}" presName="tx1" presStyleLbl="revTx" presStyleIdx="1" presStyleCnt="2"/>
      <dgm:spPr/>
      <dgm:t>
        <a:bodyPr/>
        <a:lstStyle/>
        <a:p>
          <a:endParaRPr lang="en-US"/>
        </a:p>
      </dgm:t>
    </dgm:pt>
    <dgm:pt modelId="{64AC8CF7-7BDA-401E-A497-4561440E7DA7}" type="pres">
      <dgm:prSet presAssocID="{8C8A6D16-6E34-4BB7-A0FD-59F9990B34CC}" presName="vert1" presStyleCnt="0"/>
      <dgm:spPr/>
    </dgm:pt>
  </dgm:ptLst>
  <dgm:cxnLst>
    <dgm:cxn modelId="{FB47F80D-F267-4E4B-9425-E973153A1882}" type="presOf" srcId="{1828C428-ADF3-44C7-B230-38AB3135E0A6}" destId="{4FDC667C-BC1E-44E4-9422-5F4E39BD322E}" srcOrd="0" destOrd="0" presId="urn:microsoft.com/office/officeart/2008/layout/LinedList"/>
    <dgm:cxn modelId="{7A4D937F-521B-473D-A77A-817642EC8927}" type="presOf" srcId="{7315D8D5-F2DD-470E-AFC0-234BD880B61E}" destId="{3163F3A0-6C32-4341-B0F7-2CE2D19E5D3E}" srcOrd="0" destOrd="0" presId="urn:microsoft.com/office/officeart/2008/layout/LinedList"/>
    <dgm:cxn modelId="{15CDECB2-782D-4BD1-841A-B446E1E1CAA0}" srcId="{7315D8D5-F2DD-470E-AFC0-234BD880B61E}" destId="{8C8A6D16-6E34-4BB7-A0FD-59F9990B34CC}" srcOrd="1" destOrd="0" parTransId="{471D7D19-F581-4930-B5FF-358CCFD5F510}" sibTransId="{1AF5C1F2-4E42-4440-9E4B-4E60AC237D01}"/>
    <dgm:cxn modelId="{1F6BCB3D-FE63-470F-B2BD-38ACB805952C}" type="presOf" srcId="{8C8A6D16-6E34-4BB7-A0FD-59F9990B34CC}" destId="{41919E25-8F24-4934-8F3F-F68EB7E2CB1F}" srcOrd="0" destOrd="0" presId="urn:microsoft.com/office/officeart/2008/layout/LinedList"/>
    <dgm:cxn modelId="{EB9E385C-4A8C-4478-85B8-6A8D5D02C9DC}" srcId="{7315D8D5-F2DD-470E-AFC0-234BD880B61E}" destId="{1828C428-ADF3-44C7-B230-38AB3135E0A6}" srcOrd="0" destOrd="0" parTransId="{8EC44D1C-8148-4304-94CE-A690BC1C7915}" sibTransId="{2E8EF769-2169-47DE-8AEF-AC4A155A3034}"/>
    <dgm:cxn modelId="{721B1123-2A57-490C-96D4-742EFAD4ECBB}" type="presParOf" srcId="{3163F3A0-6C32-4341-B0F7-2CE2D19E5D3E}" destId="{4C641A7C-2488-4CAE-8CE1-C7081F9B203B}" srcOrd="0" destOrd="0" presId="urn:microsoft.com/office/officeart/2008/layout/LinedList"/>
    <dgm:cxn modelId="{A6F7C290-A88A-4916-994C-CBDEEE14D6ED}" type="presParOf" srcId="{3163F3A0-6C32-4341-B0F7-2CE2D19E5D3E}" destId="{814F7194-001B-45BD-9D00-C6252765DDB3}" srcOrd="1" destOrd="0" presId="urn:microsoft.com/office/officeart/2008/layout/LinedList"/>
    <dgm:cxn modelId="{7E198A46-B96C-4C9E-96E0-45A2A5A2670B}" type="presParOf" srcId="{814F7194-001B-45BD-9D00-C6252765DDB3}" destId="{4FDC667C-BC1E-44E4-9422-5F4E39BD322E}" srcOrd="0" destOrd="0" presId="urn:microsoft.com/office/officeart/2008/layout/LinedList"/>
    <dgm:cxn modelId="{F26DC2C6-8D9D-4DFF-9D5D-0E915CD42408}" type="presParOf" srcId="{814F7194-001B-45BD-9D00-C6252765DDB3}" destId="{93385A3D-E16E-46B3-8F46-8DD81CD05282}" srcOrd="1" destOrd="0" presId="urn:microsoft.com/office/officeart/2008/layout/LinedList"/>
    <dgm:cxn modelId="{2A16736C-FA80-44A8-8BDB-12D80B0BD910}" type="presParOf" srcId="{3163F3A0-6C32-4341-B0F7-2CE2D19E5D3E}" destId="{D8AB91AF-97A5-4B99-8BDC-1A9E78BB35A6}" srcOrd="2" destOrd="0" presId="urn:microsoft.com/office/officeart/2008/layout/LinedList"/>
    <dgm:cxn modelId="{6AEDD5FE-8A37-43BF-A500-7AA65891D36F}" type="presParOf" srcId="{3163F3A0-6C32-4341-B0F7-2CE2D19E5D3E}" destId="{03EE1138-4847-4A5D-B517-F533CCD67190}" srcOrd="3" destOrd="0" presId="urn:microsoft.com/office/officeart/2008/layout/LinedList"/>
    <dgm:cxn modelId="{A873096E-ABC8-46E9-91B3-9B357B757300}" type="presParOf" srcId="{03EE1138-4847-4A5D-B517-F533CCD67190}" destId="{41919E25-8F24-4934-8F3F-F68EB7E2CB1F}" srcOrd="0" destOrd="0" presId="urn:microsoft.com/office/officeart/2008/layout/LinedList"/>
    <dgm:cxn modelId="{0F2D1D89-94A5-40AD-8A40-56D4601D448C}" type="presParOf" srcId="{03EE1138-4847-4A5D-B517-F533CCD67190}" destId="{64AC8CF7-7BDA-401E-A497-4561440E7D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15D8D5-F2DD-470E-AFC0-234BD880B61E}" type="doc">
      <dgm:prSet loTypeId="urn:microsoft.com/office/officeart/2008/layout/LinedLis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1828C428-ADF3-44C7-B230-38AB3135E0A6}">
      <dgm:prSet/>
      <dgm:spPr/>
      <dgm:t>
        <a:bodyPr/>
        <a:lstStyle/>
        <a:p>
          <a:r>
            <a:rPr lang="en-US" i="1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“Supplying goods at the higher of two prices advertised, displayed or as contained on the article for sale.”</a:t>
          </a:r>
          <a:endParaRPr lang="en-US" dirty="0">
            <a:latin typeface="Aptos" panose="020B0004020202020204" pitchFamily="34" charset="0"/>
          </a:endParaRPr>
        </a:p>
      </dgm:t>
    </dgm:pt>
    <dgm:pt modelId="{8EC44D1C-8148-4304-94CE-A690BC1C7915}" type="parTrans" cxnId="{EB9E385C-4A8C-4478-85B8-6A8D5D02C9DC}">
      <dgm:prSet/>
      <dgm:spPr/>
      <dgm:t>
        <a:bodyPr/>
        <a:lstStyle/>
        <a:p>
          <a:endParaRPr lang="en-US"/>
        </a:p>
      </dgm:t>
    </dgm:pt>
    <dgm:pt modelId="{2E8EF769-2169-47DE-8AEF-AC4A155A3034}" type="sibTrans" cxnId="{EB9E385C-4A8C-4478-85B8-6A8D5D02C9DC}">
      <dgm:prSet/>
      <dgm:spPr/>
      <dgm:t>
        <a:bodyPr/>
        <a:lstStyle/>
        <a:p>
          <a:endParaRPr lang="en-US"/>
        </a:p>
      </dgm:t>
    </dgm:pt>
    <dgm:pt modelId="{8C8A6D16-6E34-4BB7-A0FD-59F9990B34CC}">
      <dgm:prSet custT="1"/>
      <dgm:spPr/>
      <dgm:t>
        <a:bodyPr/>
        <a:lstStyle/>
        <a:p>
          <a:endParaRPr lang="en-US" sz="2400" dirty="0">
            <a:effectLst/>
            <a:latin typeface="Aptos" panose="020B0004020202020204" pitchFamily="34" charset="0"/>
            <a:ea typeface="Times New Roman" panose="02020603050405020304" pitchFamily="18" charset="0"/>
            <a:cs typeface="Calibri" panose="020F0502020204030204" pitchFamily="34" charset="0"/>
          </a:endParaRPr>
        </a:p>
        <a:p>
          <a:r>
            <a:rPr lang="en-US" sz="2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For example, complaints that on supermarket shelves, two prices are displayed for a product, and the supermarket sells it at the higher price.</a:t>
          </a:r>
          <a:endParaRPr lang="en-US" sz="2400" dirty="0">
            <a:latin typeface="Aptos" panose="020B0004020202020204" pitchFamily="34" charset="0"/>
          </a:endParaRPr>
        </a:p>
      </dgm:t>
    </dgm:pt>
    <dgm:pt modelId="{471D7D19-F581-4930-B5FF-358CCFD5F510}" type="parTrans" cxnId="{15CDECB2-782D-4BD1-841A-B446E1E1CAA0}">
      <dgm:prSet/>
      <dgm:spPr/>
      <dgm:t>
        <a:bodyPr/>
        <a:lstStyle/>
        <a:p>
          <a:endParaRPr lang="en-US"/>
        </a:p>
      </dgm:t>
    </dgm:pt>
    <dgm:pt modelId="{1AF5C1F2-4E42-4440-9E4B-4E60AC237D01}" type="sibTrans" cxnId="{15CDECB2-782D-4BD1-841A-B446E1E1CAA0}">
      <dgm:prSet/>
      <dgm:spPr/>
      <dgm:t>
        <a:bodyPr/>
        <a:lstStyle/>
        <a:p>
          <a:endParaRPr lang="en-US"/>
        </a:p>
      </dgm:t>
    </dgm:pt>
    <dgm:pt modelId="{3163F3A0-6C32-4341-B0F7-2CE2D19E5D3E}" type="pres">
      <dgm:prSet presAssocID="{7315D8D5-F2DD-470E-AFC0-234BD880B61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C641A7C-2488-4CAE-8CE1-C7081F9B203B}" type="pres">
      <dgm:prSet presAssocID="{1828C428-ADF3-44C7-B230-38AB3135E0A6}" presName="thickLine" presStyleLbl="alignNode1" presStyleIdx="0" presStyleCnt="2"/>
      <dgm:spPr/>
    </dgm:pt>
    <dgm:pt modelId="{814F7194-001B-45BD-9D00-C6252765DDB3}" type="pres">
      <dgm:prSet presAssocID="{1828C428-ADF3-44C7-B230-38AB3135E0A6}" presName="horz1" presStyleCnt="0"/>
      <dgm:spPr/>
    </dgm:pt>
    <dgm:pt modelId="{4FDC667C-BC1E-44E4-9422-5F4E39BD322E}" type="pres">
      <dgm:prSet presAssocID="{1828C428-ADF3-44C7-B230-38AB3135E0A6}" presName="tx1" presStyleLbl="revTx" presStyleIdx="0" presStyleCnt="2"/>
      <dgm:spPr/>
      <dgm:t>
        <a:bodyPr/>
        <a:lstStyle/>
        <a:p>
          <a:endParaRPr lang="en-US"/>
        </a:p>
      </dgm:t>
    </dgm:pt>
    <dgm:pt modelId="{93385A3D-E16E-46B3-8F46-8DD81CD05282}" type="pres">
      <dgm:prSet presAssocID="{1828C428-ADF3-44C7-B230-38AB3135E0A6}" presName="vert1" presStyleCnt="0"/>
      <dgm:spPr/>
    </dgm:pt>
    <dgm:pt modelId="{D8AB91AF-97A5-4B99-8BDC-1A9E78BB35A6}" type="pres">
      <dgm:prSet presAssocID="{8C8A6D16-6E34-4BB7-A0FD-59F9990B34CC}" presName="thickLine" presStyleLbl="alignNode1" presStyleIdx="1" presStyleCnt="2"/>
      <dgm:spPr/>
    </dgm:pt>
    <dgm:pt modelId="{03EE1138-4847-4A5D-B517-F533CCD67190}" type="pres">
      <dgm:prSet presAssocID="{8C8A6D16-6E34-4BB7-A0FD-59F9990B34CC}" presName="horz1" presStyleCnt="0"/>
      <dgm:spPr/>
    </dgm:pt>
    <dgm:pt modelId="{41919E25-8F24-4934-8F3F-F68EB7E2CB1F}" type="pres">
      <dgm:prSet presAssocID="{8C8A6D16-6E34-4BB7-A0FD-59F9990B34CC}" presName="tx1" presStyleLbl="revTx" presStyleIdx="1" presStyleCnt="2"/>
      <dgm:spPr/>
      <dgm:t>
        <a:bodyPr/>
        <a:lstStyle/>
        <a:p>
          <a:endParaRPr lang="en-US"/>
        </a:p>
      </dgm:t>
    </dgm:pt>
    <dgm:pt modelId="{64AC8CF7-7BDA-401E-A497-4561440E7DA7}" type="pres">
      <dgm:prSet presAssocID="{8C8A6D16-6E34-4BB7-A0FD-59F9990B34CC}" presName="vert1" presStyleCnt="0"/>
      <dgm:spPr/>
    </dgm:pt>
  </dgm:ptLst>
  <dgm:cxnLst>
    <dgm:cxn modelId="{FB47F80D-F267-4E4B-9425-E973153A1882}" type="presOf" srcId="{1828C428-ADF3-44C7-B230-38AB3135E0A6}" destId="{4FDC667C-BC1E-44E4-9422-5F4E39BD322E}" srcOrd="0" destOrd="0" presId="urn:microsoft.com/office/officeart/2008/layout/LinedList"/>
    <dgm:cxn modelId="{7A4D937F-521B-473D-A77A-817642EC8927}" type="presOf" srcId="{7315D8D5-F2DD-470E-AFC0-234BD880B61E}" destId="{3163F3A0-6C32-4341-B0F7-2CE2D19E5D3E}" srcOrd="0" destOrd="0" presId="urn:microsoft.com/office/officeart/2008/layout/LinedList"/>
    <dgm:cxn modelId="{15CDECB2-782D-4BD1-841A-B446E1E1CAA0}" srcId="{7315D8D5-F2DD-470E-AFC0-234BD880B61E}" destId="{8C8A6D16-6E34-4BB7-A0FD-59F9990B34CC}" srcOrd="1" destOrd="0" parTransId="{471D7D19-F581-4930-B5FF-358CCFD5F510}" sibTransId="{1AF5C1F2-4E42-4440-9E4B-4E60AC237D01}"/>
    <dgm:cxn modelId="{1F6BCB3D-FE63-470F-B2BD-38ACB805952C}" type="presOf" srcId="{8C8A6D16-6E34-4BB7-A0FD-59F9990B34CC}" destId="{41919E25-8F24-4934-8F3F-F68EB7E2CB1F}" srcOrd="0" destOrd="0" presId="urn:microsoft.com/office/officeart/2008/layout/LinedList"/>
    <dgm:cxn modelId="{EB9E385C-4A8C-4478-85B8-6A8D5D02C9DC}" srcId="{7315D8D5-F2DD-470E-AFC0-234BD880B61E}" destId="{1828C428-ADF3-44C7-B230-38AB3135E0A6}" srcOrd="0" destOrd="0" parTransId="{8EC44D1C-8148-4304-94CE-A690BC1C7915}" sibTransId="{2E8EF769-2169-47DE-8AEF-AC4A155A3034}"/>
    <dgm:cxn modelId="{721B1123-2A57-490C-96D4-742EFAD4ECBB}" type="presParOf" srcId="{3163F3A0-6C32-4341-B0F7-2CE2D19E5D3E}" destId="{4C641A7C-2488-4CAE-8CE1-C7081F9B203B}" srcOrd="0" destOrd="0" presId="urn:microsoft.com/office/officeart/2008/layout/LinedList"/>
    <dgm:cxn modelId="{A6F7C290-A88A-4916-994C-CBDEEE14D6ED}" type="presParOf" srcId="{3163F3A0-6C32-4341-B0F7-2CE2D19E5D3E}" destId="{814F7194-001B-45BD-9D00-C6252765DDB3}" srcOrd="1" destOrd="0" presId="urn:microsoft.com/office/officeart/2008/layout/LinedList"/>
    <dgm:cxn modelId="{7E198A46-B96C-4C9E-96E0-45A2A5A2670B}" type="presParOf" srcId="{814F7194-001B-45BD-9D00-C6252765DDB3}" destId="{4FDC667C-BC1E-44E4-9422-5F4E39BD322E}" srcOrd="0" destOrd="0" presId="urn:microsoft.com/office/officeart/2008/layout/LinedList"/>
    <dgm:cxn modelId="{F26DC2C6-8D9D-4DFF-9D5D-0E915CD42408}" type="presParOf" srcId="{814F7194-001B-45BD-9D00-C6252765DDB3}" destId="{93385A3D-E16E-46B3-8F46-8DD81CD05282}" srcOrd="1" destOrd="0" presId="urn:microsoft.com/office/officeart/2008/layout/LinedList"/>
    <dgm:cxn modelId="{2A16736C-FA80-44A8-8BDB-12D80B0BD910}" type="presParOf" srcId="{3163F3A0-6C32-4341-B0F7-2CE2D19E5D3E}" destId="{D8AB91AF-97A5-4B99-8BDC-1A9E78BB35A6}" srcOrd="2" destOrd="0" presId="urn:microsoft.com/office/officeart/2008/layout/LinedList"/>
    <dgm:cxn modelId="{6AEDD5FE-8A37-43BF-A500-7AA65891D36F}" type="presParOf" srcId="{3163F3A0-6C32-4341-B0F7-2CE2D19E5D3E}" destId="{03EE1138-4847-4A5D-B517-F533CCD67190}" srcOrd="3" destOrd="0" presId="urn:microsoft.com/office/officeart/2008/layout/LinedList"/>
    <dgm:cxn modelId="{A873096E-ABC8-46E9-91B3-9B357B757300}" type="presParOf" srcId="{03EE1138-4847-4A5D-B517-F533CCD67190}" destId="{41919E25-8F24-4934-8F3F-F68EB7E2CB1F}" srcOrd="0" destOrd="0" presId="urn:microsoft.com/office/officeart/2008/layout/LinedList"/>
    <dgm:cxn modelId="{0F2D1D89-94A5-40AD-8A40-56D4601D448C}" type="presParOf" srcId="{03EE1138-4847-4A5D-B517-F533CCD67190}" destId="{64AC8CF7-7BDA-401E-A497-4561440E7DA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6D9BA7-E1AB-43E5-A34B-D43F5AF046C0}" type="doc">
      <dgm:prSet loTypeId="urn:microsoft.com/office/officeart/2016/7/layout/VerticalSolid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E795BC-5E82-437D-87CE-B0D2A5991122}">
      <dgm:prSet phldrT="[Text]" custT="1"/>
      <dgm:spPr>
        <a:solidFill>
          <a:srgbClr val="2C2669"/>
        </a:solidFill>
      </dgm:spPr>
      <dgm:t>
        <a:bodyPr/>
        <a:lstStyle/>
        <a:p>
          <a:r>
            <a:rPr lang="en-US" sz="2000" b="1" dirty="0">
              <a:latin typeface="Aptos" panose="020B0004020202020204" pitchFamily="34" charset="0"/>
            </a:rPr>
            <a:t>Sections 45 &amp; 47</a:t>
          </a:r>
        </a:p>
      </dgm:t>
    </dgm:pt>
    <dgm:pt modelId="{C3A1B8E0-8AC6-4342-89AF-E31B878047CE}" type="parTrans" cxnId="{E965C889-DBD1-4107-BC0B-35058396A278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DE323B5-79E0-415D-A9C4-7FA24021CB94}" type="sibTrans" cxnId="{E965C889-DBD1-4107-BC0B-35058396A278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D39F775D-08CA-4F85-BAE7-78C5AD1C9D7B}">
      <dgm:prSet phldrT="[Text]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An individual who breaches the FCA may be fined not exceeding $1,000,000.</a:t>
          </a:r>
        </a:p>
      </dgm:t>
    </dgm:pt>
    <dgm:pt modelId="{6B6A2AA1-DC1B-409E-9D26-A94BF162E826}" type="parTrans" cxnId="{ABF38CBD-F29E-4019-BE9C-FD35460C4B2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824A02B-09D6-4A92-A9ED-F4A1B8A8C4E7}" type="sibTrans" cxnId="{ABF38CBD-F29E-4019-BE9C-FD35460C4B2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FCD6716-A148-40E8-8235-F4FEE8CE8157}">
      <dgm:prSet phldrT="[Text]" custT="1"/>
      <dgm:spPr>
        <a:solidFill>
          <a:srgbClr val="2C2669"/>
        </a:solidFill>
      </dgm:spPr>
      <dgm:t>
        <a:bodyPr/>
        <a:lstStyle/>
        <a:p>
          <a:r>
            <a:rPr lang="en-US" sz="2000" b="1" dirty="0">
              <a:latin typeface="Aptos" panose="020B0004020202020204" pitchFamily="34" charset="0"/>
            </a:rPr>
            <a:t>Section 47</a:t>
          </a:r>
        </a:p>
      </dgm:t>
    </dgm:pt>
    <dgm:pt modelId="{54093841-58D2-4B6F-BB69-54243098DC11}" type="parTrans" cxnId="{32F3EE2F-20D9-4554-83B9-5913F4E6087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86C3385-F86E-4AE8-AE9C-EC96C36BBDAC}" type="sibTrans" cxnId="{32F3EE2F-20D9-4554-83B9-5913F4E6087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BC62A263-C849-4685-845F-03105E754D7A}">
      <dgm:prSet phldrT="[Text]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A company that breaches the FCA may be fined not less than $5,000,000.</a:t>
          </a:r>
        </a:p>
      </dgm:t>
    </dgm:pt>
    <dgm:pt modelId="{3270FE3E-F59D-4D5F-B172-88BA0F35E468}" type="parTrans" cxnId="{D3A7485E-0AC0-4669-82DF-551A89F4942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D0CF69D-7841-490F-A4D8-30C6EEB6F892}" type="sibTrans" cxnId="{D3A7485E-0AC0-4669-82DF-551A89F49420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9387270-1BB9-43F5-AF44-51430938971E}">
      <dgm:prSet phldrT="[Text]" custT="1"/>
      <dgm:spPr>
        <a:solidFill>
          <a:srgbClr val="2C2669"/>
        </a:solidFill>
      </dgm:spPr>
      <dgm:t>
        <a:bodyPr/>
        <a:lstStyle/>
        <a:p>
          <a:r>
            <a:rPr lang="en-US" sz="2000" b="1" dirty="0">
              <a:latin typeface="Aptos" panose="020B0004020202020204" pitchFamily="34" charset="0"/>
            </a:rPr>
            <a:t>Section 46</a:t>
          </a:r>
        </a:p>
      </dgm:t>
    </dgm:pt>
    <dgm:pt modelId="{DCD259A8-4812-4C0F-A919-6D091D3D583E}" type="parTrans" cxnId="{E0C4C527-6B18-42E8-84D2-AF17D17C3D0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F2572F65-0B36-4B1D-ACFC-1B6EAF576555}" type="sibTrans" cxnId="{E0C4C527-6B18-42E8-84D2-AF17D17C3D02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FF61ACC-ED86-4F4F-BD78-A0C412D6D835}">
      <dgm:prSet phldrT="[Text]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Application to the court by the FTC</a:t>
          </a:r>
        </a:p>
      </dgm:t>
    </dgm:pt>
    <dgm:pt modelId="{33B72EFB-EEE3-40D2-B51C-B430B25D2884}" type="parTrans" cxnId="{7EDD9D7F-9204-4B34-B24D-F639172090B3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E1F948CC-239C-4FF6-AB73-32108CF94D0D}" type="sibTrans" cxnId="{7EDD9D7F-9204-4B34-B24D-F639172090B3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B1E78E2-BA27-4CE6-8964-1A1E5B02B4D6}">
      <dgm:prSet phldrT="[Text]" custT="1"/>
      <dgm:spPr>
        <a:solidFill>
          <a:srgbClr val="2C2669"/>
        </a:solidFill>
      </dgm:spPr>
      <dgm:t>
        <a:bodyPr/>
        <a:lstStyle/>
        <a:p>
          <a:r>
            <a:rPr lang="en-US" sz="2000" b="1" dirty="0">
              <a:latin typeface="Aptos" panose="020B0004020202020204" pitchFamily="34" charset="0"/>
            </a:rPr>
            <a:t>Section 47</a:t>
          </a:r>
        </a:p>
      </dgm:t>
    </dgm:pt>
    <dgm:pt modelId="{E0F7CABA-BDFF-4871-86B2-E8D117B57604}" type="parTrans" cxnId="{3C3A55B7-AA4C-498A-A723-CB18B025BD4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5FEB8B9-E317-4784-8B22-C1FED0AF54A9}" type="sibTrans" cxnId="{3C3A55B7-AA4C-498A-A723-CB18B025BD4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A98CBB6-E4F9-48B9-B04C-2D7338DF4D1B}">
      <dgm:prSet phldrT="[Text]" custT="1"/>
      <dgm:spPr>
        <a:solidFill>
          <a:srgbClr val="2C2669"/>
        </a:solidFill>
      </dgm:spPr>
      <dgm:t>
        <a:bodyPr/>
        <a:lstStyle/>
        <a:p>
          <a:r>
            <a:rPr lang="en-US" sz="2000" b="1" dirty="0">
              <a:latin typeface="Aptos" panose="020B0004020202020204" pitchFamily="34" charset="0"/>
            </a:rPr>
            <a:t>Consent Agreement</a:t>
          </a:r>
        </a:p>
      </dgm:t>
    </dgm:pt>
    <dgm:pt modelId="{994BE498-5209-4358-808E-E9D169642253}" type="parTrans" cxnId="{C8C1BD2E-8642-4236-A8CF-9E02E4F6061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A0BF5C9A-B9B8-441E-AC64-C20948403371}" type="sibTrans" cxnId="{C8C1BD2E-8642-4236-A8CF-9E02E4F60611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EC47A52-A803-40EA-80D2-8560658E196D}">
      <dgm:prSet phldrT="[Text]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The Court may order a pecuniary penalty to be paid to the Crown </a:t>
          </a:r>
          <a:r>
            <a:rPr lang="en-US" sz="2000" b="1" dirty="0">
              <a:latin typeface="Aptos" panose="020B0004020202020204" pitchFamily="34" charset="0"/>
            </a:rPr>
            <a:t>OR</a:t>
          </a:r>
          <a:r>
            <a:rPr lang="en-US" sz="2000" dirty="0">
              <a:latin typeface="Aptos" panose="020B0004020202020204" pitchFamily="34" charset="0"/>
            </a:rPr>
            <a:t> grant an injunction.</a:t>
          </a:r>
        </a:p>
      </dgm:t>
    </dgm:pt>
    <dgm:pt modelId="{BC1E9146-F6A9-4734-B64C-E67CC3EB8C4A}" type="parTrans" cxnId="{D27EDE00-8278-43EE-B2ED-2295AB5A267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3FDBD719-E936-4A7F-B1C1-98C3CDF53B71}" type="sibTrans" cxnId="{D27EDE00-8278-43EE-B2ED-2295AB5A267E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7DE4D2B4-E7F3-4C8B-BDE7-4DA345EB1FBA}">
      <dgm:prSet phldrT="[Text]" custT="1"/>
      <dgm:spPr/>
      <dgm:t>
        <a:bodyPr/>
        <a:lstStyle/>
        <a:p>
          <a:r>
            <a:rPr lang="en-US" sz="2000" dirty="0">
              <a:latin typeface="Aptos" panose="020B0004020202020204" pitchFamily="34" charset="0"/>
            </a:rPr>
            <a:t>An agreement between the Commission and a party that is designed to provide an amicable solution to a dispute between itself and such party.</a:t>
          </a:r>
        </a:p>
      </dgm:t>
    </dgm:pt>
    <dgm:pt modelId="{24EC9E8B-CA2A-4FC6-93D2-1F29989D312B}" type="parTrans" cxnId="{A02AE736-8696-451A-A7DC-F819E971321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7601D50-BD4C-49DC-BB96-49661117DF0E}" type="sibTrans" cxnId="{A02AE736-8696-451A-A7DC-F819E971321D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13F80144-DC9B-42C9-B691-C12AF45396B5}" type="pres">
      <dgm:prSet presAssocID="{2F6D9BA7-E1AB-43E5-A34B-D43F5AF046C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719787-4041-4BC1-A5EB-8AE4F88B675D}" type="pres">
      <dgm:prSet presAssocID="{B7E795BC-5E82-437D-87CE-B0D2A5991122}" presName="linNode" presStyleCnt="0"/>
      <dgm:spPr/>
    </dgm:pt>
    <dgm:pt modelId="{53718FDD-9267-485E-B1A6-6539F0F635B2}" type="pres">
      <dgm:prSet presAssocID="{B7E795BC-5E82-437D-87CE-B0D2A5991122}" presName="parentText" presStyleLbl="alignNode1" presStyleIdx="0" presStyleCnt="5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B028A67D-ADA7-480D-BFC9-88B182E688BA}" type="pres">
      <dgm:prSet presAssocID="{B7E795BC-5E82-437D-87CE-B0D2A5991122}" presName="descendantText" presStyleLbl="alignAccFollowNode1" presStyleIdx="0" presStyleCnt="5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5A6158FD-5DCE-4F0A-A76B-151F3DD6CC5E}" type="pres">
      <dgm:prSet presAssocID="{6DE323B5-79E0-415D-A9C4-7FA24021CB94}" presName="sp" presStyleCnt="0"/>
      <dgm:spPr/>
    </dgm:pt>
    <dgm:pt modelId="{30164732-3046-4DC4-A42F-331790994220}" type="pres">
      <dgm:prSet presAssocID="{4FCD6716-A148-40E8-8235-F4FEE8CE8157}" presName="linNode" presStyleCnt="0"/>
      <dgm:spPr/>
    </dgm:pt>
    <dgm:pt modelId="{759AEC1E-10E0-455D-B711-3DD525141D67}" type="pres">
      <dgm:prSet presAssocID="{4FCD6716-A148-40E8-8235-F4FEE8CE8157}" presName="parentText" presStyleLbl="alignNode1" presStyleIdx="1" presStyleCnt="5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63161CE0-890D-49C9-8EC6-79C1E37AEC79}" type="pres">
      <dgm:prSet presAssocID="{4FCD6716-A148-40E8-8235-F4FEE8CE8157}" presName="descendantText" presStyleLbl="alignAccFollowNode1" presStyleIdx="1" presStyleCnt="5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FDEB2BDA-7FF4-4948-8CC6-82968041CA79}" type="pres">
      <dgm:prSet presAssocID="{286C3385-F86E-4AE8-AE9C-EC96C36BBDAC}" presName="sp" presStyleCnt="0"/>
      <dgm:spPr/>
    </dgm:pt>
    <dgm:pt modelId="{033DAAD2-1ACB-42C5-8EE5-1DF495990FC5}" type="pres">
      <dgm:prSet presAssocID="{49387270-1BB9-43F5-AF44-51430938971E}" presName="linNode" presStyleCnt="0"/>
      <dgm:spPr/>
    </dgm:pt>
    <dgm:pt modelId="{A9D8690E-9674-4CE1-AE69-74CFB79C2DB5}" type="pres">
      <dgm:prSet presAssocID="{49387270-1BB9-43F5-AF44-51430938971E}" presName="parentText" presStyleLbl="alignNode1" presStyleIdx="2" presStyleCnt="5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F8855385-75D4-4DC5-BC07-071BE2CF23BB}" type="pres">
      <dgm:prSet presAssocID="{49387270-1BB9-43F5-AF44-51430938971E}" presName="descendantText" presStyleLbl="alignAccFollowNode1" presStyleIdx="2" presStyleCnt="5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9315AC99-356B-4231-9BA2-895D11691EDB}" type="pres">
      <dgm:prSet presAssocID="{F2572F65-0B36-4B1D-ACFC-1B6EAF576555}" presName="sp" presStyleCnt="0"/>
      <dgm:spPr/>
    </dgm:pt>
    <dgm:pt modelId="{43349893-7B72-4BAC-A0BA-CE6490732987}" type="pres">
      <dgm:prSet presAssocID="{9B1E78E2-BA27-4CE6-8964-1A1E5B02B4D6}" presName="linNode" presStyleCnt="0"/>
      <dgm:spPr/>
    </dgm:pt>
    <dgm:pt modelId="{F1A2A279-C8B8-4248-A8BC-1CE73DC528C1}" type="pres">
      <dgm:prSet presAssocID="{9B1E78E2-BA27-4CE6-8964-1A1E5B02B4D6}" presName="parentText" presStyleLbl="alignNode1" presStyleIdx="3" presStyleCnt="5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C9282908-36A2-4108-823A-E75F74F1369E}" type="pres">
      <dgm:prSet presAssocID="{9B1E78E2-BA27-4CE6-8964-1A1E5B02B4D6}" presName="descendantText" presStyleLbl="alignAccFollowNode1" presStyleIdx="3" presStyleCnt="5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  <dgm:pt modelId="{0D3394DE-33BD-4F7B-AB15-8F3E6A621288}" type="pres">
      <dgm:prSet presAssocID="{15FEB8B9-E317-4784-8B22-C1FED0AF54A9}" presName="sp" presStyleCnt="0"/>
      <dgm:spPr/>
    </dgm:pt>
    <dgm:pt modelId="{BA49FADE-4215-4812-B51D-EEA4DE601D92}" type="pres">
      <dgm:prSet presAssocID="{9A98CBB6-E4F9-48B9-B04C-2D7338DF4D1B}" presName="linNode" presStyleCnt="0"/>
      <dgm:spPr/>
    </dgm:pt>
    <dgm:pt modelId="{E758AEF6-A563-4FDE-AF48-9DA65EB3AF5F}" type="pres">
      <dgm:prSet presAssocID="{9A98CBB6-E4F9-48B9-B04C-2D7338DF4D1B}" presName="parentText" presStyleLbl="alignNode1" presStyleIdx="4" presStyleCnt="5">
        <dgm:presLayoutVars>
          <dgm:chMax val="1"/>
          <dgm:bulletEnabled/>
        </dgm:presLayoutVars>
      </dgm:prSet>
      <dgm:spPr/>
      <dgm:t>
        <a:bodyPr/>
        <a:lstStyle/>
        <a:p>
          <a:endParaRPr lang="en-US"/>
        </a:p>
      </dgm:t>
    </dgm:pt>
    <dgm:pt modelId="{EC2572D2-E6A7-4B3E-9E94-48F111C93EBD}" type="pres">
      <dgm:prSet presAssocID="{9A98CBB6-E4F9-48B9-B04C-2D7338DF4D1B}" presName="descendantText" presStyleLbl="alignAccFollowNode1" presStyleIdx="4" presStyleCnt="5">
        <dgm:presLayoutVars>
          <dgm:bulletEnabled/>
        </dgm:presLayoutVars>
      </dgm:prSet>
      <dgm:spPr/>
      <dgm:t>
        <a:bodyPr/>
        <a:lstStyle/>
        <a:p>
          <a:endParaRPr lang="en-US"/>
        </a:p>
      </dgm:t>
    </dgm:pt>
  </dgm:ptLst>
  <dgm:cxnLst>
    <dgm:cxn modelId="{C8C1BD2E-8642-4236-A8CF-9E02E4F60611}" srcId="{2F6D9BA7-E1AB-43E5-A34B-D43F5AF046C0}" destId="{9A98CBB6-E4F9-48B9-B04C-2D7338DF4D1B}" srcOrd="4" destOrd="0" parTransId="{994BE498-5209-4358-808E-E9D169642253}" sibTransId="{A0BF5C9A-B9B8-441E-AC64-C20948403371}"/>
    <dgm:cxn modelId="{75A9781C-0A29-47E6-AC0A-190D9AA14F3D}" type="presOf" srcId="{49387270-1BB9-43F5-AF44-51430938971E}" destId="{A9D8690E-9674-4CE1-AE69-74CFB79C2DB5}" srcOrd="0" destOrd="0" presId="urn:microsoft.com/office/officeart/2016/7/layout/VerticalSolidActionList"/>
    <dgm:cxn modelId="{FD391A04-DEAA-4F16-827A-65943269D06B}" type="presOf" srcId="{B7E795BC-5E82-437D-87CE-B0D2A5991122}" destId="{53718FDD-9267-485E-B1A6-6539F0F635B2}" srcOrd="0" destOrd="0" presId="urn:microsoft.com/office/officeart/2016/7/layout/VerticalSolidActionList"/>
    <dgm:cxn modelId="{D3A7485E-0AC0-4669-82DF-551A89F49420}" srcId="{4FCD6716-A148-40E8-8235-F4FEE8CE8157}" destId="{BC62A263-C849-4685-845F-03105E754D7A}" srcOrd="0" destOrd="0" parTransId="{3270FE3E-F59D-4D5F-B172-88BA0F35E468}" sibTransId="{7D0CF69D-7841-490F-A4D8-30C6EEB6F892}"/>
    <dgm:cxn modelId="{4C43C3E0-175A-4DC8-825C-DEBC6391A3E4}" type="presOf" srcId="{4EC47A52-A803-40EA-80D2-8560658E196D}" destId="{C9282908-36A2-4108-823A-E75F74F1369E}" srcOrd="0" destOrd="0" presId="urn:microsoft.com/office/officeart/2016/7/layout/VerticalSolidActionList"/>
    <dgm:cxn modelId="{E0C4C527-6B18-42E8-84D2-AF17D17C3D02}" srcId="{2F6D9BA7-E1AB-43E5-A34B-D43F5AF046C0}" destId="{49387270-1BB9-43F5-AF44-51430938971E}" srcOrd="2" destOrd="0" parTransId="{DCD259A8-4812-4C0F-A919-6D091D3D583E}" sibTransId="{F2572F65-0B36-4B1D-ACFC-1B6EAF576555}"/>
    <dgm:cxn modelId="{D27EDE00-8278-43EE-B2ED-2295AB5A267E}" srcId="{9B1E78E2-BA27-4CE6-8964-1A1E5B02B4D6}" destId="{4EC47A52-A803-40EA-80D2-8560658E196D}" srcOrd="0" destOrd="0" parTransId="{BC1E9146-F6A9-4734-B64C-E67CC3EB8C4A}" sibTransId="{3FDBD719-E936-4A7F-B1C1-98C3CDF53B71}"/>
    <dgm:cxn modelId="{4AF424AF-9D00-427D-AD9E-C86CD486861A}" type="presOf" srcId="{D39F775D-08CA-4F85-BAE7-78C5AD1C9D7B}" destId="{B028A67D-ADA7-480D-BFC9-88B182E688BA}" srcOrd="0" destOrd="0" presId="urn:microsoft.com/office/officeart/2016/7/layout/VerticalSolidActionList"/>
    <dgm:cxn modelId="{32F3EE2F-20D9-4554-83B9-5913F4E6087D}" srcId="{2F6D9BA7-E1AB-43E5-A34B-D43F5AF046C0}" destId="{4FCD6716-A148-40E8-8235-F4FEE8CE8157}" srcOrd="1" destOrd="0" parTransId="{54093841-58D2-4B6F-BB69-54243098DC11}" sibTransId="{286C3385-F86E-4AE8-AE9C-EC96C36BBDAC}"/>
    <dgm:cxn modelId="{D2475F61-21CB-429B-BF19-D4B33C992CC4}" type="presOf" srcId="{9B1E78E2-BA27-4CE6-8964-1A1E5B02B4D6}" destId="{F1A2A279-C8B8-4248-A8BC-1CE73DC528C1}" srcOrd="0" destOrd="0" presId="urn:microsoft.com/office/officeart/2016/7/layout/VerticalSolidActionList"/>
    <dgm:cxn modelId="{97FFE467-01DF-4C0D-99E5-542DFC35E8D1}" type="presOf" srcId="{9A98CBB6-E4F9-48B9-B04C-2D7338DF4D1B}" destId="{E758AEF6-A563-4FDE-AF48-9DA65EB3AF5F}" srcOrd="0" destOrd="0" presId="urn:microsoft.com/office/officeart/2016/7/layout/VerticalSolidActionList"/>
    <dgm:cxn modelId="{8D4A5854-26AA-4877-BF88-A71D027C9954}" type="presOf" srcId="{7DE4D2B4-E7F3-4C8B-BDE7-4DA345EB1FBA}" destId="{EC2572D2-E6A7-4B3E-9E94-48F111C93EBD}" srcOrd="0" destOrd="0" presId="urn:microsoft.com/office/officeart/2016/7/layout/VerticalSolidActionList"/>
    <dgm:cxn modelId="{3C3A55B7-AA4C-498A-A723-CB18B025BD4A}" srcId="{2F6D9BA7-E1AB-43E5-A34B-D43F5AF046C0}" destId="{9B1E78E2-BA27-4CE6-8964-1A1E5B02B4D6}" srcOrd="3" destOrd="0" parTransId="{E0F7CABA-BDFF-4871-86B2-E8D117B57604}" sibTransId="{15FEB8B9-E317-4784-8B22-C1FED0AF54A9}"/>
    <dgm:cxn modelId="{984750D4-0188-454E-841F-3496AF676BD8}" type="presOf" srcId="{2F6D9BA7-E1AB-43E5-A34B-D43F5AF046C0}" destId="{13F80144-DC9B-42C9-B691-C12AF45396B5}" srcOrd="0" destOrd="0" presId="urn:microsoft.com/office/officeart/2016/7/layout/VerticalSolidActionList"/>
    <dgm:cxn modelId="{A02AE736-8696-451A-A7DC-F819E971321D}" srcId="{9A98CBB6-E4F9-48B9-B04C-2D7338DF4D1B}" destId="{7DE4D2B4-E7F3-4C8B-BDE7-4DA345EB1FBA}" srcOrd="0" destOrd="0" parTransId="{24EC9E8B-CA2A-4FC6-93D2-1F29989D312B}" sibTransId="{27601D50-BD4C-49DC-BB96-49661117DF0E}"/>
    <dgm:cxn modelId="{ABF38CBD-F29E-4019-BE9C-FD35460C4B2A}" srcId="{B7E795BC-5E82-437D-87CE-B0D2A5991122}" destId="{D39F775D-08CA-4F85-BAE7-78C5AD1C9D7B}" srcOrd="0" destOrd="0" parTransId="{6B6A2AA1-DC1B-409E-9D26-A94BF162E826}" sibTransId="{A824A02B-09D6-4A92-A9ED-F4A1B8A8C4E7}"/>
    <dgm:cxn modelId="{7EDD9D7F-9204-4B34-B24D-F639172090B3}" srcId="{49387270-1BB9-43F5-AF44-51430938971E}" destId="{8FF61ACC-ED86-4F4F-BD78-A0C412D6D835}" srcOrd="0" destOrd="0" parTransId="{33B72EFB-EEE3-40D2-B51C-B430B25D2884}" sibTransId="{E1F948CC-239C-4FF6-AB73-32108CF94D0D}"/>
    <dgm:cxn modelId="{E965C889-DBD1-4107-BC0B-35058396A278}" srcId="{2F6D9BA7-E1AB-43E5-A34B-D43F5AF046C0}" destId="{B7E795BC-5E82-437D-87CE-B0D2A5991122}" srcOrd="0" destOrd="0" parTransId="{C3A1B8E0-8AC6-4342-89AF-E31B878047CE}" sibTransId="{6DE323B5-79E0-415D-A9C4-7FA24021CB94}"/>
    <dgm:cxn modelId="{C21D88C8-351F-468B-AAA7-FD3602B3C647}" type="presOf" srcId="{4FCD6716-A148-40E8-8235-F4FEE8CE8157}" destId="{759AEC1E-10E0-455D-B711-3DD525141D67}" srcOrd="0" destOrd="0" presId="urn:microsoft.com/office/officeart/2016/7/layout/VerticalSolidActionList"/>
    <dgm:cxn modelId="{B5485F90-C0FF-4E2A-94F0-231544E3F824}" type="presOf" srcId="{8FF61ACC-ED86-4F4F-BD78-A0C412D6D835}" destId="{F8855385-75D4-4DC5-BC07-071BE2CF23BB}" srcOrd="0" destOrd="0" presId="urn:microsoft.com/office/officeart/2016/7/layout/VerticalSolidActionList"/>
    <dgm:cxn modelId="{2C12D490-0EF4-459C-899A-749F7F94C7D8}" type="presOf" srcId="{BC62A263-C849-4685-845F-03105E754D7A}" destId="{63161CE0-890D-49C9-8EC6-79C1E37AEC79}" srcOrd="0" destOrd="0" presId="urn:microsoft.com/office/officeart/2016/7/layout/VerticalSolidActionList"/>
    <dgm:cxn modelId="{0520D829-507F-4582-B85B-2442BB380D68}" type="presParOf" srcId="{13F80144-DC9B-42C9-B691-C12AF45396B5}" destId="{E4719787-4041-4BC1-A5EB-8AE4F88B675D}" srcOrd="0" destOrd="0" presId="urn:microsoft.com/office/officeart/2016/7/layout/VerticalSolidActionList"/>
    <dgm:cxn modelId="{2DA2BCB6-4DD3-4347-8239-BED0D540FF15}" type="presParOf" srcId="{E4719787-4041-4BC1-A5EB-8AE4F88B675D}" destId="{53718FDD-9267-485E-B1A6-6539F0F635B2}" srcOrd="0" destOrd="0" presId="urn:microsoft.com/office/officeart/2016/7/layout/VerticalSolidActionList"/>
    <dgm:cxn modelId="{117FA2F7-B914-4019-8BA4-3BBFD70C6A9F}" type="presParOf" srcId="{E4719787-4041-4BC1-A5EB-8AE4F88B675D}" destId="{B028A67D-ADA7-480D-BFC9-88B182E688BA}" srcOrd="1" destOrd="0" presId="urn:microsoft.com/office/officeart/2016/7/layout/VerticalSolidActionList"/>
    <dgm:cxn modelId="{DFD9ECF3-56C9-4378-A197-5D437DC4432E}" type="presParOf" srcId="{13F80144-DC9B-42C9-B691-C12AF45396B5}" destId="{5A6158FD-5DCE-4F0A-A76B-151F3DD6CC5E}" srcOrd="1" destOrd="0" presId="urn:microsoft.com/office/officeart/2016/7/layout/VerticalSolidActionList"/>
    <dgm:cxn modelId="{D3520DC9-AB20-434D-93F6-327FD4163B0E}" type="presParOf" srcId="{13F80144-DC9B-42C9-B691-C12AF45396B5}" destId="{30164732-3046-4DC4-A42F-331790994220}" srcOrd="2" destOrd="0" presId="urn:microsoft.com/office/officeart/2016/7/layout/VerticalSolidActionList"/>
    <dgm:cxn modelId="{F06C26EF-04E5-4D8D-94EE-88FF18F249BE}" type="presParOf" srcId="{30164732-3046-4DC4-A42F-331790994220}" destId="{759AEC1E-10E0-455D-B711-3DD525141D67}" srcOrd="0" destOrd="0" presId="urn:microsoft.com/office/officeart/2016/7/layout/VerticalSolidActionList"/>
    <dgm:cxn modelId="{6339BC4A-00CB-426B-8611-04F0C4460615}" type="presParOf" srcId="{30164732-3046-4DC4-A42F-331790994220}" destId="{63161CE0-890D-49C9-8EC6-79C1E37AEC79}" srcOrd="1" destOrd="0" presId="urn:microsoft.com/office/officeart/2016/7/layout/VerticalSolidActionList"/>
    <dgm:cxn modelId="{EDE5E748-1874-4A4B-B9B0-486F08FD548F}" type="presParOf" srcId="{13F80144-DC9B-42C9-B691-C12AF45396B5}" destId="{FDEB2BDA-7FF4-4948-8CC6-82968041CA79}" srcOrd="3" destOrd="0" presId="urn:microsoft.com/office/officeart/2016/7/layout/VerticalSolidActionList"/>
    <dgm:cxn modelId="{4E6B8B09-88C9-45F0-852F-914625B956CB}" type="presParOf" srcId="{13F80144-DC9B-42C9-B691-C12AF45396B5}" destId="{033DAAD2-1ACB-42C5-8EE5-1DF495990FC5}" srcOrd="4" destOrd="0" presId="urn:microsoft.com/office/officeart/2016/7/layout/VerticalSolidActionList"/>
    <dgm:cxn modelId="{4754537F-FB90-493F-AE7B-63E1E2AD021C}" type="presParOf" srcId="{033DAAD2-1ACB-42C5-8EE5-1DF495990FC5}" destId="{A9D8690E-9674-4CE1-AE69-74CFB79C2DB5}" srcOrd="0" destOrd="0" presId="urn:microsoft.com/office/officeart/2016/7/layout/VerticalSolidActionList"/>
    <dgm:cxn modelId="{48D66D6E-10F9-487D-AC57-4D42EC4A2000}" type="presParOf" srcId="{033DAAD2-1ACB-42C5-8EE5-1DF495990FC5}" destId="{F8855385-75D4-4DC5-BC07-071BE2CF23BB}" srcOrd="1" destOrd="0" presId="urn:microsoft.com/office/officeart/2016/7/layout/VerticalSolidActionList"/>
    <dgm:cxn modelId="{C7947A41-92B5-4BF3-BB3E-78CCC70BCDDA}" type="presParOf" srcId="{13F80144-DC9B-42C9-B691-C12AF45396B5}" destId="{9315AC99-356B-4231-9BA2-895D11691EDB}" srcOrd="5" destOrd="0" presId="urn:microsoft.com/office/officeart/2016/7/layout/VerticalSolidActionList"/>
    <dgm:cxn modelId="{E9DDA76D-4379-4097-9086-FF54B3E4C528}" type="presParOf" srcId="{13F80144-DC9B-42C9-B691-C12AF45396B5}" destId="{43349893-7B72-4BAC-A0BA-CE6490732987}" srcOrd="6" destOrd="0" presId="urn:microsoft.com/office/officeart/2016/7/layout/VerticalSolidActionList"/>
    <dgm:cxn modelId="{8E1A6F2E-6378-43E7-8899-5B69DAD073F0}" type="presParOf" srcId="{43349893-7B72-4BAC-A0BA-CE6490732987}" destId="{F1A2A279-C8B8-4248-A8BC-1CE73DC528C1}" srcOrd="0" destOrd="0" presId="urn:microsoft.com/office/officeart/2016/7/layout/VerticalSolidActionList"/>
    <dgm:cxn modelId="{845E8B6D-38A1-4C73-939E-9CBB2868D1BD}" type="presParOf" srcId="{43349893-7B72-4BAC-A0BA-CE6490732987}" destId="{C9282908-36A2-4108-823A-E75F74F1369E}" srcOrd="1" destOrd="0" presId="urn:microsoft.com/office/officeart/2016/7/layout/VerticalSolidActionList"/>
    <dgm:cxn modelId="{5D4E5249-3CCC-4B82-94F9-9E31E9D33509}" type="presParOf" srcId="{13F80144-DC9B-42C9-B691-C12AF45396B5}" destId="{0D3394DE-33BD-4F7B-AB15-8F3E6A621288}" srcOrd="7" destOrd="0" presId="urn:microsoft.com/office/officeart/2016/7/layout/VerticalSolidActionList"/>
    <dgm:cxn modelId="{2DBE0F9D-244D-4B6D-B4DA-C4B7ED69DB83}" type="presParOf" srcId="{13F80144-DC9B-42C9-B691-C12AF45396B5}" destId="{BA49FADE-4215-4812-B51D-EEA4DE601D92}" srcOrd="8" destOrd="0" presId="urn:microsoft.com/office/officeart/2016/7/layout/VerticalSolidActionList"/>
    <dgm:cxn modelId="{0DD20055-298E-4504-AE7C-47E14552F4FE}" type="presParOf" srcId="{BA49FADE-4215-4812-B51D-EEA4DE601D92}" destId="{E758AEF6-A563-4FDE-AF48-9DA65EB3AF5F}" srcOrd="0" destOrd="0" presId="urn:microsoft.com/office/officeart/2016/7/layout/VerticalSolidActionList"/>
    <dgm:cxn modelId="{8BA0E0A2-476E-4C53-851E-8E3D452FC603}" type="presParOf" srcId="{BA49FADE-4215-4812-B51D-EEA4DE601D92}" destId="{EC2572D2-E6A7-4B3E-9E94-48F111C93EBD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58BE036-6AB4-46B0-B746-7E44D6BE800E}" type="doc">
      <dgm:prSet loTypeId="urn:microsoft.com/office/officeart/2008/layout/LinedLis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556866D-7EFA-40F7-BA9D-EBDA85380618}">
      <dgm:prSet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Market Stability – paramount during recovery</a:t>
          </a:r>
        </a:p>
      </dgm:t>
    </dgm:pt>
    <dgm:pt modelId="{08463919-52D6-439B-9F95-FE54E91A0B16}" type="parTrans" cxnId="{DDD5C085-1C22-42CB-81E5-8F67E695CA69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50B070D-FC7A-4F33-A36F-414AB819B2CA}" type="sibTrans" cxnId="{DDD5C085-1C22-42CB-81E5-8F67E695CA69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66B42CE4-D319-4A6C-8B44-BE7B6E939A9F}">
      <dgm:prSet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Robust enforcement of the FCA – deceptive claims, tied selling, collusion</a:t>
          </a:r>
        </a:p>
      </dgm:t>
    </dgm:pt>
    <dgm:pt modelId="{727BEB14-775E-4ADF-86B5-534EB8132555}" type="parTrans" cxnId="{5D77BFCC-54E8-4B2F-B61C-2B68125F702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D8BFF2C1-55BD-4D93-B791-94D487FB791D}" type="sibTrans" cxnId="{5D77BFCC-54E8-4B2F-B61C-2B68125F702A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83FECE60-FA69-4EE8-86EF-BA770F139548}">
      <dgm:prSet/>
      <dgm:spPr/>
      <dgm:t>
        <a:bodyPr/>
        <a:lstStyle/>
        <a:p>
          <a:r>
            <a:rPr lang="en-US">
              <a:latin typeface="Aptos" panose="020B0004020202020204" pitchFamily="34" charset="0"/>
            </a:rPr>
            <a:t>Market Monitoring</a:t>
          </a:r>
        </a:p>
      </dgm:t>
    </dgm:pt>
    <dgm:pt modelId="{CE7FF3F3-E3E7-4322-98D7-29861014F93D}" type="parTrans" cxnId="{2CBB50BD-A89A-4EF3-8276-80064670BBEC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4E93AE51-D481-4A47-AC2A-466FC8825A3A}" type="sibTrans" cxnId="{2CBB50BD-A89A-4EF3-8276-80064670BBEC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928F9323-C8AE-4832-9719-F35EE7C34C2D}">
      <dgm:prSet/>
      <dgm:spPr/>
      <dgm:t>
        <a:bodyPr/>
        <a:lstStyle/>
        <a:p>
          <a:r>
            <a:rPr lang="en-US" dirty="0">
              <a:latin typeface="Aptos" panose="020B0004020202020204" pitchFamily="34" charset="0"/>
            </a:rPr>
            <a:t>Encouraging the public to remain vigilant – report any concerning market activity</a:t>
          </a:r>
        </a:p>
      </dgm:t>
    </dgm:pt>
    <dgm:pt modelId="{E2DEAE5A-B26B-483E-B751-15D9DFC0313D}" type="parTrans" cxnId="{B2C6B9A8-A946-4326-A5E1-B7B99C239AE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26BB3CC8-B351-4BD8-B4B8-D5598909CF92}" type="sibTrans" cxnId="{B2C6B9A8-A946-4326-A5E1-B7B99C239AE7}">
      <dgm:prSet/>
      <dgm:spPr/>
      <dgm:t>
        <a:bodyPr/>
        <a:lstStyle/>
        <a:p>
          <a:endParaRPr lang="en-US">
            <a:latin typeface="Aptos" panose="020B0004020202020204" pitchFamily="34" charset="0"/>
          </a:endParaRPr>
        </a:p>
      </dgm:t>
    </dgm:pt>
    <dgm:pt modelId="{B36E611F-206B-4434-BB1C-6768F1DBC2C7}" type="pres">
      <dgm:prSet presAssocID="{758BE036-6AB4-46B0-B746-7E44D6BE800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4DD60CA-ACD1-4A20-8C72-9ADF2D0C2F74}" type="pres">
      <dgm:prSet presAssocID="{F556866D-7EFA-40F7-BA9D-EBDA85380618}" presName="thickLine" presStyleLbl="alignNode1" presStyleIdx="0" presStyleCnt="4"/>
      <dgm:spPr/>
    </dgm:pt>
    <dgm:pt modelId="{54CD48E8-9FB1-43B3-8736-C0D9CBCEE2EE}" type="pres">
      <dgm:prSet presAssocID="{F556866D-7EFA-40F7-BA9D-EBDA85380618}" presName="horz1" presStyleCnt="0"/>
      <dgm:spPr/>
    </dgm:pt>
    <dgm:pt modelId="{67C64B48-864F-4FED-9216-94A77DDEDF4A}" type="pres">
      <dgm:prSet presAssocID="{F556866D-7EFA-40F7-BA9D-EBDA85380618}" presName="tx1" presStyleLbl="revTx" presStyleIdx="0" presStyleCnt="4"/>
      <dgm:spPr/>
      <dgm:t>
        <a:bodyPr/>
        <a:lstStyle/>
        <a:p>
          <a:endParaRPr lang="en-US"/>
        </a:p>
      </dgm:t>
    </dgm:pt>
    <dgm:pt modelId="{D5F32F05-271A-4D1D-9CBD-A20D1E91A306}" type="pres">
      <dgm:prSet presAssocID="{F556866D-7EFA-40F7-BA9D-EBDA85380618}" presName="vert1" presStyleCnt="0"/>
      <dgm:spPr/>
    </dgm:pt>
    <dgm:pt modelId="{CB495EB9-B8FE-4A95-8820-9112D96E7917}" type="pres">
      <dgm:prSet presAssocID="{66B42CE4-D319-4A6C-8B44-BE7B6E939A9F}" presName="thickLine" presStyleLbl="alignNode1" presStyleIdx="1" presStyleCnt="4"/>
      <dgm:spPr/>
    </dgm:pt>
    <dgm:pt modelId="{DD9DDF5D-C74A-43FC-936E-5B86D9AC56DC}" type="pres">
      <dgm:prSet presAssocID="{66B42CE4-D319-4A6C-8B44-BE7B6E939A9F}" presName="horz1" presStyleCnt="0"/>
      <dgm:spPr/>
    </dgm:pt>
    <dgm:pt modelId="{5D160810-887F-43DF-AAB1-3B54D0D9E433}" type="pres">
      <dgm:prSet presAssocID="{66B42CE4-D319-4A6C-8B44-BE7B6E939A9F}" presName="tx1" presStyleLbl="revTx" presStyleIdx="1" presStyleCnt="4"/>
      <dgm:spPr/>
      <dgm:t>
        <a:bodyPr/>
        <a:lstStyle/>
        <a:p>
          <a:endParaRPr lang="en-US"/>
        </a:p>
      </dgm:t>
    </dgm:pt>
    <dgm:pt modelId="{B3C90C60-DF2A-4E6A-9062-74B408ADE2FF}" type="pres">
      <dgm:prSet presAssocID="{66B42CE4-D319-4A6C-8B44-BE7B6E939A9F}" presName="vert1" presStyleCnt="0"/>
      <dgm:spPr/>
    </dgm:pt>
    <dgm:pt modelId="{6B6ED7AD-12DE-4E56-9445-9D2204003617}" type="pres">
      <dgm:prSet presAssocID="{83FECE60-FA69-4EE8-86EF-BA770F139548}" presName="thickLine" presStyleLbl="alignNode1" presStyleIdx="2" presStyleCnt="4"/>
      <dgm:spPr/>
    </dgm:pt>
    <dgm:pt modelId="{6C3F55E4-DF18-41A3-8BD0-A64701F4DD14}" type="pres">
      <dgm:prSet presAssocID="{83FECE60-FA69-4EE8-86EF-BA770F139548}" presName="horz1" presStyleCnt="0"/>
      <dgm:spPr/>
    </dgm:pt>
    <dgm:pt modelId="{623BF2F8-3889-41A1-9FE9-1EB1D89420EF}" type="pres">
      <dgm:prSet presAssocID="{83FECE60-FA69-4EE8-86EF-BA770F139548}" presName="tx1" presStyleLbl="revTx" presStyleIdx="2" presStyleCnt="4"/>
      <dgm:spPr/>
      <dgm:t>
        <a:bodyPr/>
        <a:lstStyle/>
        <a:p>
          <a:endParaRPr lang="en-US"/>
        </a:p>
      </dgm:t>
    </dgm:pt>
    <dgm:pt modelId="{D727C07E-6FFD-49B4-9518-9E380584C68B}" type="pres">
      <dgm:prSet presAssocID="{83FECE60-FA69-4EE8-86EF-BA770F139548}" presName="vert1" presStyleCnt="0"/>
      <dgm:spPr/>
    </dgm:pt>
    <dgm:pt modelId="{50408983-2A0D-40C4-8AD6-C95D5ED44987}" type="pres">
      <dgm:prSet presAssocID="{928F9323-C8AE-4832-9719-F35EE7C34C2D}" presName="thickLine" presStyleLbl="alignNode1" presStyleIdx="3" presStyleCnt="4"/>
      <dgm:spPr/>
    </dgm:pt>
    <dgm:pt modelId="{2A9C57C0-59C1-4A02-871E-B92F564FCDBF}" type="pres">
      <dgm:prSet presAssocID="{928F9323-C8AE-4832-9719-F35EE7C34C2D}" presName="horz1" presStyleCnt="0"/>
      <dgm:spPr/>
    </dgm:pt>
    <dgm:pt modelId="{65D17A6C-4645-4484-A945-4EE1A5BC600C}" type="pres">
      <dgm:prSet presAssocID="{928F9323-C8AE-4832-9719-F35EE7C34C2D}" presName="tx1" presStyleLbl="revTx" presStyleIdx="3" presStyleCnt="4"/>
      <dgm:spPr/>
      <dgm:t>
        <a:bodyPr/>
        <a:lstStyle/>
        <a:p>
          <a:endParaRPr lang="en-US"/>
        </a:p>
      </dgm:t>
    </dgm:pt>
    <dgm:pt modelId="{5B5CD85F-594E-430A-83D3-526B8B074EAC}" type="pres">
      <dgm:prSet presAssocID="{928F9323-C8AE-4832-9719-F35EE7C34C2D}" presName="vert1" presStyleCnt="0"/>
      <dgm:spPr/>
    </dgm:pt>
  </dgm:ptLst>
  <dgm:cxnLst>
    <dgm:cxn modelId="{92B2055B-A79D-447B-8E97-2DC3880C9B08}" type="presOf" srcId="{928F9323-C8AE-4832-9719-F35EE7C34C2D}" destId="{65D17A6C-4645-4484-A945-4EE1A5BC600C}" srcOrd="0" destOrd="0" presId="urn:microsoft.com/office/officeart/2008/layout/LinedList"/>
    <dgm:cxn modelId="{2A5784B4-D231-4552-AF64-339EE5A62948}" type="presOf" srcId="{66B42CE4-D319-4A6C-8B44-BE7B6E939A9F}" destId="{5D160810-887F-43DF-AAB1-3B54D0D9E433}" srcOrd="0" destOrd="0" presId="urn:microsoft.com/office/officeart/2008/layout/LinedList"/>
    <dgm:cxn modelId="{B2C6B9A8-A946-4326-A5E1-B7B99C239AE7}" srcId="{758BE036-6AB4-46B0-B746-7E44D6BE800E}" destId="{928F9323-C8AE-4832-9719-F35EE7C34C2D}" srcOrd="3" destOrd="0" parTransId="{E2DEAE5A-B26B-483E-B751-15D9DFC0313D}" sibTransId="{26BB3CC8-B351-4BD8-B4B8-D5598909CF92}"/>
    <dgm:cxn modelId="{5D77BFCC-54E8-4B2F-B61C-2B68125F702A}" srcId="{758BE036-6AB4-46B0-B746-7E44D6BE800E}" destId="{66B42CE4-D319-4A6C-8B44-BE7B6E939A9F}" srcOrd="1" destOrd="0" parTransId="{727BEB14-775E-4ADF-86B5-534EB8132555}" sibTransId="{D8BFF2C1-55BD-4D93-B791-94D487FB791D}"/>
    <dgm:cxn modelId="{BA64B43A-1CD6-4256-99DF-2F91BD961CF2}" type="presOf" srcId="{F556866D-7EFA-40F7-BA9D-EBDA85380618}" destId="{67C64B48-864F-4FED-9216-94A77DDEDF4A}" srcOrd="0" destOrd="0" presId="urn:microsoft.com/office/officeart/2008/layout/LinedList"/>
    <dgm:cxn modelId="{48337320-86B1-4BB0-A35E-FC79F83F1EA8}" type="presOf" srcId="{758BE036-6AB4-46B0-B746-7E44D6BE800E}" destId="{B36E611F-206B-4434-BB1C-6768F1DBC2C7}" srcOrd="0" destOrd="0" presId="urn:microsoft.com/office/officeart/2008/layout/LinedList"/>
    <dgm:cxn modelId="{FECE0E70-CB72-4522-8719-87D2F7B61F31}" type="presOf" srcId="{83FECE60-FA69-4EE8-86EF-BA770F139548}" destId="{623BF2F8-3889-41A1-9FE9-1EB1D89420EF}" srcOrd="0" destOrd="0" presId="urn:microsoft.com/office/officeart/2008/layout/LinedList"/>
    <dgm:cxn modelId="{DDD5C085-1C22-42CB-81E5-8F67E695CA69}" srcId="{758BE036-6AB4-46B0-B746-7E44D6BE800E}" destId="{F556866D-7EFA-40F7-BA9D-EBDA85380618}" srcOrd="0" destOrd="0" parTransId="{08463919-52D6-439B-9F95-FE54E91A0B16}" sibTransId="{650B070D-FC7A-4F33-A36F-414AB819B2CA}"/>
    <dgm:cxn modelId="{2CBB50BD-A89A-4EF3-8276-80064670BBEC}" srcId="{758BE036-6AB4-46B0-B746-7E44D6BE800E}" destId="{83FECE60-FA69-4EE8-86EF-BA770F139548}" srcOrd="2" destOrd="0" parTransId="{CE7FF3F3-E3E7-4322-98D7-29861014F93D}" sibTransId="{4E93AE51-D481-4A47-AC2A-466FC8825A3A}"/>
    <dgm:cxn modelId="{8DDDF0A3-A011-4806-8EAC-8693240C203E}" type="presParOf" srcId="{B36E611F-206B-4434-BB1C-6768F1DBC2C7}" destId="{D4DD60CA-ACD1-4A20-8C72-9ADF2D0C2F74}" srcOrd="0" destOrd="0" presId="urn:microsoft.com/office/officeart/2008/layout/LinedList"/>
    <dgm:cxn modelId="{A6E612A0-9310-49AB-9F97-CDABA1B04847}" type="presParOf" srcId="{B36E611F-206B-4434-BB1C-6768F1DBC2C7}" destId="{54CD48E8-9FB1-43B3-8736-C0D9CBCEE2EE}" srcOrd="1" destOrd="0" presId="urn:microsoft.com/office/officeart/2008/layout/LinedList"/>
    <dgm:cxn modelId="{56BE7D66-6FD9-47ED-8EC4-20D600C82651}" type="presParOf" srcId="{54CD48E8-9FB1-43B3-8736-C0D9CBCEE2EE}" destId="{67C64B48-864F-4FED-9216-94A77DDEDF4A}" srcOrd="0" destOrd="0" presId="urn:microsoft.com/office/officeart/2008/layout/LinedList"/>
    <dgm:cxn modelId="{11669C90-35F5-437F-95C6-04AD9351DF84}" type="presParOf" srcId="{54CD48E8-9FB1-43B3-8736-C0D9CBCEE2EE}" destId="{D5F32F05-271A-4D1D-9CBD-A20D1E91A306}" srcOrd="1" destOrd="0" presId="urn:microsoft.com/office/officeart/2008/layout/LinedList"/>
    <dgm:cxn modelId="{079C97D0-B961-4C8B-97E0-7AB48A2B8CDD}" type="presParOf" srcId="{B36E611F-206B-4434-BB1C-6768F1DBC2C7}" destId="{CB495EB9-B8FE-4A95-8820-9112D96E7917}" srcOrd="2" destOrd="0" presId="urn:microsoft.com/office/officeart/2008/layout/LinedList"/>
    <dgm:cxn modelId="{0C19960B-A435-4E7A-A9E3-8DF7059B1F3B}" type="presParOf" srcId="{B36E611F-206B-4434-BB1C-6768F1DBC2C7}" destId="{DD9DDF5D-C74A-43FC-936E-5B86D9AC56DC}" srcOrd="3" destOrd="0" presId="urn:microsoft.com/office/officeart/2008/layout/LinedList"/>
    <dgm:cxn modelId="{B31213A8-42B6-4298-9126-6D122BAC2BCE}" type="presParOf" srcId="{DD9DDF5D-C74A-43FC-936E-5B86D9AC56DC}" destId="{5D160810-887F-43DF-AAB1-3B54D0D9E433}" srcOrd="0" destOrd="0" presId="urn:microsoft.com/office/officeart/2008/layout/LinedList"/>
    <dgm:cxn modelId="{2DE937ED-170E-4F06-9612-B4FB41146B36}" type="presParOf" srcId="{DD9DDF5D-C74A-43FC-936E-5B86D9AC56DC}" destId="{B3C90C60-DF2A-4E6A-9062-74B408ADE2FF}" srcOrd="1" destOrd="0" presId="urn:microsoft.com/office/officeart/2008/layout/LinedList"/>
    <dgm:cxn modelId="{D00BA9C6-16F2-4372-90E3-B26038BA0EB5}" type="presParOf" srcId="{B36E611F-206B-4434-BB1C-6768F1DBC2C7}" destId="{6B6ED7AD-12DE-4E56-9445-9D2204003617}" srcOrd="4" destOrd="0" presId="urn:microsoft.com/office/officeart/2008/layout/LinedList"/>
    <dgm:cxn modelId="{647DE28A-2034-451F-9E7F-E53EEFDE27AE}" type="presParOf" srcId="{B36E611F-206B-4434-BB1C-6768F1DBC2C7}" destId="{6C3F55E4-DF18-41A3-8BD0-A64701F4DD14}" srcOrd="5" destOrd="0" presId="urn:microsoft.com/office/officeart/2008/layout/LinedList"/>
    <dgm:cxn modelId="{7896A034-4E36-435F-AA31-74548D2B2D7B}" type="presParOf" srcId="{6C3F55E4-DF18-41A3-8BD0-A64701F4DD14}" destId="{623BF2F8-3889-41A1-9FE9-1EB1D89420EF}" srcOrd="0" destOrd="0" presId="urn:microsoft.com/office/officeart/2008/layout/LinedList"/>
    <dgm:cxn modelId="{6B2D71DA-B2AE-4E98-9C18-EE2E08B5E30E}" type="presParOf" srcId="{6C3F55E4-DF18-41A3-8BD0-A64701F4DD14}" destId="{D727C07E-6FFD-49B4-9518-9E380584C68B}" srcOrd="1" destOrd="0" presId="urn:microsoft.com/office/officeart/2008/layout/LinedList"/>
    <dgm:cxn modelId="{0E4BC78C-E83E-4202-8F97-7A67A1607B8E}" type="presParOf" srcId="{B36E611F-206B-4434-BB1C-6768F1DBC2C7}" destId="{50408983-2A0D-40C4-8AD6-C95D5ED44987}" srcOrd="6" destOrd="0" presId="urn:microsoft.com/office/officeart/2008/layout/LinedList"/>
    <dgm:cxn modelId="{9F48DF30-B4C5-482E-9617-01A5F37007E8}" type="presParOf" srcId="{B36E611F-206B-4434-BB1C-6768F1DBC2C7}" destId="{2A9C57C0-59C1-4A02-871E-B92F564FCDBF}" srcOrd="7" destOrd="0" presId="urn:microsoft.com/office/officeart/2008/layout/LinedList"/>
    <dgm:cxn modelId="{41A7D5FD-EFEA-42AD-94BC-791BE2F75ED1}" type="presParOf" srcId="{2A9C57C0-59C1-4A02-871E-B92F564FCDBF}" destId="{65D17A6C-4645-4484-A945-4EE1A5BC600C}" srcOrd="0" destOrd="0" presId="urn:microsoft.com/office/officeart/2008/layout/LinedList"/>
    <dgm:cxn modelId="{E5F3A1B9-AF39-4C06-83C2-81A026E8DB69}" type="presParOf" srcId="{2A9C57C0-59C1-4A02-871E-B92F564FCDBF}" destId="{5B5CD85F-594E-430A-83D3-526B8B074EA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52C66C-B4AA-4460-AC84-E0C0C26D4859}">
      <dsp:nvSpPr>
        <dsp:cNvPr id="0" name=""/>
        <dsp:cNvSpPr/>
      </dsp:nvSpPr>
      <dsp:spPr>
        <a:xfrm>
          <a:off x="1593877" y="341791"/>
          <a:ext cx="1177689" cy="117768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6495BC-54AD-4830-B8D5-D80617302B93}">
      <dsp:nvSpPr>
        <dsp:cNvPr id="0" name=""/>
        <dsp:cNvSpPr/>
      </dsp:nvSpPr>
      <dsp:spPr>
        <a:xfrm>
          <a:off x="874178" y="1854386"/>
          <a:ext cx="26170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ptos" panose="020B0004020202020204" pitchFamily="34" charset="0"/>
            </a:rPr>
            <a:t>Encourage competition in the conduct of trade</a:t>
          </a:r>
        </a:p>
      </dsp:txBody>
      <dsp:txXfrm>
        <a:off x="874178" y="1854386"/>
        <a:ext cx="2617087" cy="720000"/>
      </dsp:txXfrm>
    </dsp:sp>
    <dsp:sp modelId="{B6399C1E-075D-4190-806E-247D3D59DA34}">
      <dsp:nvSpPr>
        <dsp:cNvPr id="0" name=""/>
        <dsp:cNvSpPr/>
      </dsp:nvSpPr>
      <dsp:spPr>
        <a:xfrm>
          <a:off x="4668955" y="341791"/>
          <a:ext cx="1177689" cy="117768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DCC3E-897D-48C4-A76F-6C87892B66F8}">
      <dsp:nvSpPr>
        <dsp:cNvPr id="0" name=""/>
        <dsp:cNvSpPr/>
      </dsp:nvSpPr>
      <dsp:spPr>
        <a:xfrm>
          <a:off x="3949256" y="1854386"/>
          <a:ext cx="26170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>
              <a:latin typeface="Aptos" panose="020B0004020202020204" pitchFamily="34" charset="0"/>
            </a:rPr>
            <a:t>Ensure enterprises have an equal opportunity to participate in the economy</a:t>
          </a:r>
        </a:p>
      </dsp:txBody>
      <dsp:txXfrm>
        <a:off x="3949256" y="1854386"/>
        <a:ext cx="2617087" cy="720000"/>
      </dsp:txXfrm>
    </dsp:sp>
    <dsp:sp modelId="{FD9C002D-F3A1-4844-958F-2E74BF5588EA}">
      <dsp:nvSpPr>
        <dsp:cNvPr id="0" name=""/>
        <dsp:cNvSpPr/>
      </dsp:nvSpPr>
      <dsp:spPr>
        <a:xfrm>
          <a:off x="7744033" y="341791"/>
          <a:ext cx="1177689" cy="117768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A47824-C935-4C28-A80C-6E12BB65050C}">
      <dsp:nvSpPr>
        <dsp:cNvPr id="0" name=""/>
        <dsp:cNvSpPr/>
      </dsp:nvSpPr>
      <dsp:spPr>
        <a:xfrm>
          <a:off x="7024334" y="1854386"/>
          <a:ext cx="2617087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latin typeface="Aptos" panose="020B0004020202020204" pitchFamily="34" charset="0"/>
            </a:rPr>
            <a:t>Provide consumers with better products and choices at the best possible prices</a:t>
          </a:r>
        </a:p>
      </dsp:txBody>
      <dsp:txXfrm>
        <a:off x="7024334" y="1854386"/>
        <a:ext cx="2617087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A37656-4C01-4952-A402-5DB2C49D7D20}">
      <dsp:nvSpPr>
        <dsp:cNvPr id="0" name=""/>
        <dsp:cNvSpPr/>
      </dsp:nvSpPr>
      <dsp:spPr>
        <a:xfrm>
          <a:off x="684914" y="1016402"/>
          <a:ext cx="1098000" cy="1098000"/>
        </a:xfrm>
        <a:prstGeom prst="ellipse">
          <a:avLst/>
        </a:prstGeom>
        <a:solidFill>
          <a:srgbClr val="2C266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1DF7FD-8FAD-4F50-B389-6F3A1D31E269}">
      <dsp:nvSpPr>
        <dsp:cNvPr id="0" name=""/>
        <dsp:cNvSpPr/>
      </dsp:nvSpPr>
      <dsp:spPr>
        <a:xfrm>
          <a:off x="91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1EB1A6-5BEE-45A7-B1A2-F7627BE9981D}">
      <dsp:nvSpPr>
        <dsp:cNvPr id="0" name=""/>
        <dsp:cNvSpPr/>
      </dsp:nvSpPr>
      <dsp:spPr>
        <a:xfrm>
          <a:off x="33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600" kern="1200">
              <a:latin typeface="Aptos" panose="020B0004020202020204" pitchFamily="34" charset="0"/>
            </a:rPr>
            <a:t>Investigations</a:t>
          </a:r>
        </a:p>
      </dsp:txBody>
      <dsp:txXfrm>
        <a:off x="333914" y="2456402"/>
        <a:ext cx="1800000" cy="720000"/>
      </dsp:txXfrm>
    </dsp:sp>
    <dsp:sp modelId="{AAF294B5-FF84-4F72-B09D-D42090FBDC8A}">
      <dsp:nvSpPr>
        <dsp:cNvPr id="0" name=""/>
        <dsp:cNvSpPr/>
      </dsp:nvSpPr>
      <dsp:spPr>
        <a:xfrm>
          <a:off x="2799914" y="1016402"/>
          <a:ext cx="1098000" cy="1098000"/>
        </a:xfrm>
        <a:prstGeom prst="ellipse">
          <a:avLst/>
        </a:prstGeom>
        <a:solidFill>
          <a:srgbClr val="2C266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7C2E5F-FBC0-485B-8EB2-A381BD6A1D28}">
      <dsp:nvSpPr>
        <dsp:cNvPr id="0" name=""/>
        <dsp:cNvSpPr/>
      </dsp:nvSpPr>
      <dsp:spPr>
        <a:xfrm>
          <a:off x="303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CC0D08-425C-48DE-85E3-71C46D8CEBCD}">
      <dsp:nvSpPr>
        <dsp:cNvPr id="0" name=""/>
        <dsp:cNvSpPr/>
      </dsp:nvSpPr>
      <dsp:spPr>
        <a:xfrm>
          <a:off x="244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600" kern="1200">
              <a:latin typeface="Aptos" panose="020B0004020202020204" pitchFamily="34" charset="0"/>
            </a:rPr>
            <a:t>Competition Advocacy</a:t>
          </a:r>
        </a:p>
      </dsp:txBody>
      <dsp:txXfrm>
        <a:off x="2448914" y="2456402"/>
        <a:ext cx="1800000" cy="720000"/>
      </dsp:txXfrm>
    </dsp:sp>
    <dsp:sp modelId="{2A3A3C9C-3905-417B-B7DB-47EB54FBAB25}">
      <dsp:nvSpPr>
        <dsp:cNvPr id="0" name=""/>
        <dsp:cNvSpPr/>
      </dsp:nvSpPr>
      <dsp:spPr>
        <a:xfrm>
          <a:off x="4914914" y="1016402"/>
          <a:ext cx="1098000" cy="1098000"/>
        </a:xfrm>
        <a:prstGeom prst="ellipse">
          <a:avLst/>
        </a:prstGeom>
        <a:solidFill>
          <a:srgbClr val="2C266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A304F8-A3D4-49A4-A38B-16D82374F4ED}">
      <dsp:nvSpPr>
        <dsp:cNvPr id="0" name=""/>
        <dsp:cNvSpPr/>
      </dsp:nvSpPr>
      <dsp:spPr>
        <a:xfrm>
          <a:off x="514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D55F49-4047-4B9E-ACCB-DD3D31228C15}">
      <dsp:nvSpPr>
        <dsp:cNvPr id="0" name=""/>
        <dsp:cNvSpPr/>
      </dsp:nvSpPr>
      <dsp:spPr>
        <a:xfrm>
          <a:off x="456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600" kern="1200">
              <a:latin typeface="Aptos" panose="020B0004020202020204" pitchFamily="34" charset="0"/>
            </a:rPr>
            <a:t>Market Studies</a:t>
          </a:r>
        </a:p>
      </dsp:txBody>
      <dsp:txXfrm>
        <a:off x="4563914" y="2456402"/>
        <a:ext cx="1800000" cy="720000"/>
      </dsp:txXfrm>
    </dsp:sp>
    <dsp:sp modelId="{DDA37B58-EC2C-444A-B273-B0396CB218AB}">
      <dsp:nvSpPr>
        <dsp:cNvPr id="0" name=""/>
        <dsp:cNvSpPr/>
      </dsp:nvSpPr>
      <dsp:spPr>
        <a:xfrm>
          <a:off x="7029914" y="1016402"/>
          <a:ext cx="1098000" cy="1098000"/>
        </a:xfrm>
        <a:prstGeom prst="ellipse">
          <a:avLst/>
        </a:prstGeom>
        <a:solidFill>
          <a:srgbClr val="2C266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04322A-9887-4B12-B1D3-BD452E80BD4D}">
      <dsp:nvSpPr>
        <dsp:cNvPr id="0" name=""/>
        <dsp:cNvSpPr/>
      </dsp:nvSpPr>
      <dsp:spPr>
        <a:xfrm>
          <a:off x="7263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5F544-D055-4DD0-8BB0-4FBA58071242}">
      <dsp:nvSpPr>
        <dsp:cNvPr id="0" name=""/>
        <dsp:cNvSpPr/>
      </dsp:nvSpPr>
      <dsp:spPr>
        <a:xfrm>
          <a:off x="6678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600" kern="1200">
              <a:latin typeface="Aptos" panose="020B0004020202020204" pitchFamily="34" charset="0"/>
            </a:rPr>
            <a:t>Public Education</a:t>
          </a:r>
        </a:p>
      </dsp:txBody>
      <dsp:txXfrm>
        <a:off x="6678914" y="2456402"/>
        <a:ext cx="1800000" cy="720000"/>
      </dsp:txXfrm>
    </dsp:sp>
    <dsp:sp modelId="{04A91E68-38D1-4FE4-8CE9-C38E35436C9E}">
      <dsp:nvSpPr>
        <dsp:cNvPr id="0" name=""/>
        <dsp:cNvSpPr/>
      </dsp:nvSpPr>
      <dsp:spPr>
        <a:xfrm>
          <a:off x="9144914" y="1016402"/>
          <a:ext cx="1098000" cy="1098000"/>
        </a:xfrm>
        <a:prstGeom prst="ellipse">
          <a:avLst/>
        </a:prstGeom>
        <a:solidFill>
          <a:srgbClr val="2C266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D3DA92-B191-4EA8-8947-CA977BBD3F14}">
      <dsp:nvSpPr>
        <dsp:cNvPr id="0" name=""/>
        <dsp:cNvSpPr/>
      </dsp:nvSpPr>
      <dsp:spPr>
        <a:xfrm>
          <a:off x="9378914" y="1250402"/>
          <a:ext cx="630000" cy="63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7F3E2-18D5-44B7-9F78-BBBFC940374E}">
      <dsp:nvSpPr>
        <dsp:cNvPr id="0" name=""/>
        <dsp:cNvSpPr/>
      </dsp:nvSpPr>
      <dsp:spPr>
        <a:xfrm>
          <a:off x="8793914" y="245640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600" kern="1200">
              <a:latin typeface="Aptos" panose="020B0004020202020204" pitchFamily="34" charset="0"/>
            </a:rPr>
            <a:t>Advisories</a:t>
          </a:r>
        </a:p>
      </dsp:txBody>
      <dsp:txXfrm>
        <a:off x="8793914" y="2456402"/>
        <a:ext cx="180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582CEE-295F-4ADD-975F-35D779A3C82D}">
      <dsp:nvSpPr>
        <dsp:cNvPr id="0" name=""/>
        <dsp:cNvSpPr/>
      </dsp:nvSpPr>
      <dsp:spPr>
        <a:xfrm>
          <a:off x="0" y="318283"/>
          <a:ext cx="10927829" cy="649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12420" rIns="848121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latin typeface="Aptos" panose="020B0004020202020204" pitchFamily="34" charset="0"/>
            </a:rPr>
            <a:t>Section 37 of the FCA</a:t>
          </a:r>
        </a:p>
      </dsp:txBody>
      <dsp:txXfrm>
        <a:off x="0" y="318283"/>
        <a:ext cx="10927829" cy="649687"/>
      </dsp:txXfrm>
    </dsp:sp>
    <dsp:sp modelId="{E4F4598F-329F-4AB6-AD46-EBE8953C633E}">
      <dsp:nvSpPr>
        <dsp:cNvPr id="0" name=""/>
        <dsp:cNvSpPr/>
      </dsp:nvSpPr>
      <dsp:spPr>
        <a:xfrm>
          <a:off x="574098" y="96883"/>
          <a:ext cx="7649480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latin typeface="Aptos" panose="020B0004020202020204" pitchFamily="34" charset="0"/>
            </a:rPr>
            <a:t>Misleading Advertising</a:t>
          </a:r>
        </a:p>
      </dsp:txBody>
      <dsp:txXfrm>
        <a:off x="595714" y="118499"/>
        <a:ext cx="7606248" cy="399568"/>
      </dsp:txXfrm>
    </dsp:sp>
    <dsp:sp modelId="{5DDC175F-FF47-44CB-A78E-D93991FB26C4}">
      <dsp:nvSpPr>
        <dsp:cNvPr id="0" name=""/>
        <dsp:cNvSpPr/>
      </dsp:nvSpPr>
      <dsp:spPr>
        <a:xfrm>
          <a:off x="0" y="1270371"/>
          <a:ext cx="10927829" cy="649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12420" rIns="848121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latin typeface="Aptos" panose="020B0004020202020204" pitchFamily="34" charset="0"/>
            </a:rPr>
            <a:t>Section 39 of the FCA</a:t>
          </a:r>
        </a:p>
      </dsp:txBody>
      <dsp:txXfrm>
        <a:off x="0" y="1270371"/>
        <a:ext cx="10927829" cy="649687"/>
      </dsp:txXfrm>
    </dsp:sp>
    <dsp:sp modelId="{E44C0DDF-5F3D-4336-9B4D-A1B6B61E75AB}">
      <dsp:nvSpPr>
        <dsp:cNvPr id="0" name=""/>
        <dsp:cNvSpPr/>
      </dsp:nvSpPr>
      <dsp:spPr>
        <a:xfrm>
          <a:off x="546391" y="1048971"/>
          <a:ext cx="7649480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latin typeface="Aptos" panose="020B0004020202020204" pitchFamily="34" charset="0"/>
            </a:rPr>
            <a:t>Double Ticketing</a:t>
          </a:r>
        </a:p>
      </dsp:txBody>
      <dsp:txXfrm>
        <a:off x="568007" y="1070587"/>
        <a:ext cx="7606248" cy="399568"/>
      </dsp:txXfrm>
    </dsp:sp>
    <dsp:sp modelId="{E1802905-30C9-4EE5-B379-D1366CAE20FE}">
      <dsp:nvSpPr>
        <dsp:cNvPr id="0" name=""/>
        <dsp:cNvSpPr/>
      </dsp:nvSpPr>
      <dsp:spPr>
        <a:xfrm>
          <a:off x="0" y="2222458"/>
          <a:ext cx="10927829" cy="6496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12420" rIns="848121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latin typeface="Aptos" panose="020B0004020202020204" pitchFamily="34" charset="0"/>
            </a:rPr>
            <a:t>Section 33(1) of the FCA</a:t>
          </a:r>
        </a:p>
      </dsp:txBody>
      <dsp:txXfrm>
        <a:off x="0" y="2222458"/>
        <a:ext cx="10927829" cy="649687"/>
      </dsp:txXfrm>
    </dsp:sp>
    <dsp:sp modelId="{2847CF5B-77A6-4D66-AF84-D8396F336678}">
      <dsp:nvSpPr>
        <dsp:cNvPr id="0" name=""/>
        <dsp:cNvSpPr/>
      </dsp:nvSpPr>
      <dsp:spPr>
        <a:xfrm>
          <a:off x="546391" y="2001058"/>
          <a:ext cx="7649480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latin typeface="Aptos" panose="020B0004020202020204" pitchFamily="34" charset="0"/>
            </a:rPr>
            <a:t>Tied Selling</a:t>
          </a:r>
        </a:p>
      </dsp:txBody>
      <dsp:txXfrm>
        <a:off x="568007" y="2022674"/>
        <a:ext cx="7606248" cy="399568"/>
      </dsp:txXfrm>
    </dsp:sp>
    <dsp:sp modelId="{599743CB-7779-4412-A972-B4F8EC212C69}">
      <dsp:nvSpPr>
        <dsp:cNvPr id="0" name=""/>
        <dsp:cNvSpPr/>
      </dsp:nvSpPr>
      <dsp:spPr>
        <a:xfrm>
          <a:off x="0" y="3174546"/>
          <a:ext cx="10927829" cy="92137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8121" tIns="312420" rIns="848121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latin typeface="Aptos" panose="020B0004020202020204" pitchFamily="34" charset="0"/>
            </a:rPr>
            <a:t>Section 40(1) of the FCA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>
              <a:latin typeface="Aptos" panose="020B0004020202020204" pitchFamily="34" charset="0"/>
            </a:rPr>
            <a:t>Section 40(2) of the FCA</a:t>
          </a:r>
        </a:p>
      </dsp:txBody>
      <dsp:txXfrm>
        <a:off x="0" y="3174546"/>
        <a:ext cx="10927829" cy="921375"/>
      </dsp:txXfrm>
    </dsp:sp>
    <dsp:sp modelId="{175E4423-331A-4E9C-9762-03591FD0EC07}">
      <dsp:nvSpPr>
        <dsp:cNvPr id="0" name=""/>
        <dsp:cNvSpPr/>
      </dsp:nvSpPr>
      <dsp:spPr>
        <a:xfrm>
          <a:off x="546391" y="2953146"/>
          <a:ext cx="7649480" cy="442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9132" tIns="0" rIns="289132" bIns="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latin typeface="Aptos" panose="020B0004020202020204" pitchFamily="34" charset="0"/>
            </a:rPr>
            <a:t>Sale at Bargain Price</a:t>
          </a:r>
        </a:p>
      </dsp:txBody>
      <dsp:txXfrm>
        <a:off x="568007" y="2974762"/>
        <a:ext cx="7606248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41A7C-2488-4CAE-8CE1-C7081F9B203B}">
      <dsp:nvSpPr>
        <dsp:cNvPr id="0" name=""/>
        <dsp:cNvSpPr/>
      </dsp:nvSpPr>
      <dsp:spPr>
        <a:xfrm>
          <a:off x="0" y="0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C667C-BC1E-44E4-9422-5F4E39BD322E}">
      <dsp:nvSpPr>
        <dsp:cNvPr id="0" name=""/>
        <dsp:cNvSpPr/>
      </dsp:nvSpPr>
      <dsp:spPr>
        <a:xfrm>
          <a:off x="0" y="0"/>
          <a:ext cx="6422901" cy="2542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i="1" kern="1200" dirty="0">
              <a:latin typeface="Aptos" panose="020B0004020202020204" pitchFamily="34" charset="0"/>
            </a:rPr>
            <a:t>“Misleading advertising occurs when the promoter of goods or services makes a representation to the public that is false or misleading in a material respect.”</a:t>
          </a:r>
          <a:endParaRPr lang="en-US" sz="3000" kern="1200" dirty="0">
            <a:latin typeface="Aptos" panose="020B0004020202020204" pitchFamily="34" charset="0"/>
          </a:endParaRPr>
        </a:p>
      </dsp:txBody>
      <dsp:txXfrm>
        <a:off x="0" y="0"/>
        <a:ext cx="6422901" cy="2542722"/>
      </dsp:txXfrm>
    </dsp:sp>
    <dsp:sp modelId="{D8AB91AF-97A5-4B99-8BDC-1A9E78BB35A6}">
      <dsp:nvSpPr>
        <dsp:cNvPr id="0" name=""/>
        <dsp:cNvSpPr/>
      </dsp:nvSpPr>
      <dsp:spPr>
        <a:xfrm>
          <a:off x="0" y="2542722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19E25-8F24-4934-8F3F-F68EB7E2CB1F}">
      <dsp:nvSpPr>
        <dsp:cNvPr id="0" name=""/>
        <dsp:cNvSpPr/>
      </dsp:nvSpPr>
      <dsp:spPr>
        <a:xfrm>
          <a:off x="0" y="2542722"/>
          <a:ext cx="6422901" cy="2542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latin typeface="Aptos" panose="020B0004020202020204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latin typeface="Aptos" panose="020B0004020202020204" pitchFamily="34" charset="0"/>
            </a:rPr>
            <a:t>For example:  The Sunny Isles case – reference made that </a:t>
          </a:r>
          <a:r>
            <a:rPr lang="en-029" sz="2400" i="1" kern="1200" dirty="0">
              <a:latin typeface="Aptos" panose="020B0004020202020204" pitchFamily="34" charset="0"/>
            </a:rPr>
            <a:t>“the only Jamaican Black Castor Oil Approved for Export by the Jamaican Government”.</a:t>
          </a:r>
          <a:endParaRPr lang="en-US" sz="2400" kern="1200" dirty="0">
            <a:latin typeface="Aptos" panose="020B0004020202020204" pitchFamily="34" charset="0"/>
          </a:endParaRPr>
        </a:p>
      </dsp:txBody>
      <dsp:txXfrm>
        <a:off x="0" y="2542722"/>
        <a:ext cx="6422901" cy="25427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41A7C-2488-4CAE-8CE1-C7081F9B203B}">
      <dsp:nvSpPr>
        <dsp:cNvPr id="0" name=""/>
        <dsp:cNvSpPr/>
      </dsp:nvSpPr>
      <dsp:spPr>
        <a:xfrm>
          <a:off x="0" y="0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DC667C-BC1E-44E4-9422-5F4E39BD322E}">
      <dsp:nvSpPr>
        <dsp:cNvPr id="0" name=""/>
        <dsp:cNvSpPr/>
      </dsp:nvSpPr>
      <dsp:spPr>
        <a:xfrm>
          <a:off x="0" y="0"/>
          <a:ext cx="6422901" cy="2542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t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i="1" kern="12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rPr>
            <a:t>“Supplying goods at the higher of two prices advertised, displayed or as contained on the article for sale.”</a:t>
          </a:r>
          <a:endParaRPr lang="en-US" sz="3500" kern="1200" dirty="0">
            <a:latin typeface="Aptos" panose="020B0004020202020204" pitchFamily="34" charset="0"/>
          </a:endParaRPr>
        </a:p>
      </dsp:txBody>
      <dsp:txXfrm>
        <a:off x="0" y="0"/>
        <a:ext cx="6422901" cy="2542722"/>
      </dsp:txXfrm>
    </dsp:sp>
    <dsp:sp modelId="{D8AB91AF-97A5-4B99-8BDC-1A9E78BB35A6}">
      <dsp:nvSpPr>
        <dsp:cNvPr id="0" name=""/>
        <dsp:cNvSpPr/>
      </dsp:nvSpPr>
      <dsp:spPr>
        <a:xfrm>
          <a:off x="0" y="2542722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19E25-8F24-4934-8F3F-F68EB7E2CB1F}">
      <dsp:nvSpPr>
        <dsp:cNvPr id="0" name=""/>
        <dsp:cNvSpPr/>
      </dsp:nvSpPr>
      <dsp:spPr>
        <a:xfrm>
          <a:off x="0" y="2542722"/>
          <a:ext cx="6422901" cy="25427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>
            <a:effectLst/>
            <a:latin typeface="Aptos" panose="020B0004020202020204" pitchFamily="34" charset="0"/>
            <a:ea typeface="Times New Roman" panose="02020603050405020304" pitchFamily="18" charset="0"/>
            <a:cs typeface="Calibri" panose="020F0502020204030204" pitchFamily="34" charset="0"/>
          </a:endParaRP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For example, complaints that on supermarket shelves, two prices are displayed for a product, and the supermarket sells it at the higher price.</a:t>
          </a:r>
          <a:endParaRPr lang="en-US" sz="2400" kern="1200" dirty="0">
            <a:latin typeface="Aptos" panose="020B0004020202020204" pitchFamily="34" charset="0"/>
          </a:endParaRPr>
        </a:p>
      </dsp:txBody>
      <dsp:txXfrm>
        <a:off x="0" y="2542722"/>
        <a:ext cx="6422901" cy="25427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28A67D-ADA7-480D-BFC9-88B182E688BA}">
      <dsp:nvSpPr>
        <dsp:cNvPr id="0" name=""/>
        <dsp:cNvSpPr/>
      </dsp:nvSpPr>
      <dsp:spPr>
        <a:xfrm>
          <a:off x="2103120" y="2069"/>
          <a:ext cx="8412480" cy="907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30619" rIns="163225" bIns="230619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ptos" panose="020B0004020202020204" pitchFamily="34" charset="0"/>
            </a:rPr>
            <a:t>An individual who breaches the FCA may be fined not exceeding $1,000,000.</a:t>
          </a:r>
        </a:p>
      </dsp:txBody>
      <dsp:txXfrm>
        <a:off x="2103120" y="2069"/>
        <a:ext cx="8412480" cy="907947"/>
      </dsp:txXfrm>
    </dsp:sp>
    <dsp:sp modelId="{53718FDD-9267-485E-B1A6-6539F0F635B2}">
      <dsp:nvSpPr>
        <dsp:cNvPr id="0" name=""/>
        <dsp:cNvSpPr/>
      </dsp:nvSpPr>
      <dsp:spPr>
        <a:xfrm>
          <a:off x="0" y="2069"/>
          <a:ext cx="2103120" cy="907947"/>
        </a:xfrm>
        <a:prstGeom prst="rect">
          <a:avLst/>
        </a:prstGeom>
        <a:solidFill>
          <a:srgbClr val="2C2669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9685" rIns="111290" bIns="89685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latin typeface="Aptos" panose="020B0004020202020204" pitchFamily="34" charset="0"/>
            </a:rPr>
            <a:t>Sections 45 &amp; 47</a:t>
          </a:r>
        </a:p>
      </dsp:txBody>
      <dsp:txXfrm>
        <a:off x="0" y="2069"/>
        <a:ext cx="2103120" cy="907947"/>
      </dsp:txXfrm>
    </dsp:sp>
    <dsp:sp modelId="{63161CE0-890D-49C9-8EC6-79C1E37AEC79}">
      <dsp:nvSpPr>
        <dsp:cNvPr id="0" name=""/>
        <dsp:cNvSpPr/>
      </dsp:nvSpPr>
      <dsp:spPr>
        <a:xfrm>
          <a:off x="2103120" y="964493"/>
          <a:ext cx="8412480" cy="907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30619" rIns="163225" bIns="230619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ptos" panose="020B0004020202020204" pitchFamily="34" charset="0"/>
            </a:rPr>
            <a:t>A company that breaches the FCA may be fined not less than $5,000,000.</a:t>
          </a:r>
        </a:p>
      </dsp:txBody>
      <dsp:txXfrm>
        <a:off x="2103120" y="964493"/>
        <a:ext cx="8412480" cy="907947"/>
      </dsp:txXfrm>
    </dsp:sp>
    <dsp:sp modelId="{759AEC1E-10E0-455D-B711-3DD525141D67}">
      <dsp:nvSpPr>
        <dsp:cNvPr id="0" name=""/>
        <dsp:cNvSpPr/>
      </dsp:nvSpPr>
      <dsp:spPr>
        <a:xfrm>
          <a:off x="0" y="964493"/>
          <a:ext cx="2103120" cy="907947"/>
        </a:xfrm>
        <a:prstGeom prst="rect">
          <a:avLst/>
        </a:prstGeom>
        <a:solidFill>
          <a:srgbClr val="2C2669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9685" rIns="111290" bIns="89685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latin typeface="Aptos" panose="020B0004020202020204" pitchFamily="34" charset="0"/>
            </a:rPr>
            <a:t>Section 47</a:t>
          </a:r>
        </a:p>
      </dsp:txBody>
      <dsp:txXfrm>
        <a:off x="0" y="964493"/>
        <a:ext cx="2103120" cy="907947"/>
      </dsp:txXfrm>
    </dsp:sp>
    <dsp:sp modelId="{F8855385-75D4-4DC5-BC07-071BE2CF23BB}">
      <dsp:nvSpPr>
        <dsp:cNvPr id="0" name=""/>
        <dsp:cNvSpPr/>
      </dsp:nvSpPr>
      <dsp:spPr>
        <a:xfrm>
          <a:off x="2103120" y="1926916"/>
          <a:ext cx="8412480" cy="907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30619" rIns="163225" bIns="230619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ptos" panose="020B0004020202020204" pitchFamily="34" charset="0"/>
            </a:rPr>
            <a:t>Application to the court by the FTC</a:t>
          </a:r>
        </a:p>
      </dsp:txBody>
      <dsp:txXfrm>
        <a:off x="2103120" y="1926916"/>
        <a:ext cx="8412480" cy="907947"/>
      </dsp:txXfrm>
    </dsp:sp>
    <dsp:sp modelId="{A9D8690E-9674-4CE1-AE69-74CFB79C2DB5}">
      <dsp:nvSpPr>
        <dsp:cNvPr id="0" name=""/>
        <dsp:cNvSpPr/>
      </dsp:nvSpPr>
      <dsp:spPr>
        <a:xfrm>
          <a:off x="0" y="1926916"/>
          <a:ext cx="2103120" cy="907947"/>
        </a:xfrm>
        <a:prstGeom prst="rect">
          <a:avLst/>
        </a:prstGeom>
        <a:solidFill>
          <a:srgbClr val="2C2669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9685" rIns="111290" bIns="89685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latin typeface="Aptos" panose="020B0004020202020204" pitchFamily="34" charset="0"/>
            </a:rPr>
            <a:t>Section 46</a:t>
          </a:r>
        </a:p>
      </dsp:txBody>
      <dsp:txXfrm>
        <a:off x="0" y="1926916"/>
        <a:ext cx="2103120" cy="907947"/>
      </dsp:txXfrm>
    </dsp:sp>
    <dsp:sp modelId="{C9282908-36A2-4108-823A-E75F74F1369E}">
      <dsp:nvSpPr>
        <dsp:cNvPr id="0" name=""/>
        <dsp:cNvSpPr/>
      </dsp:nvSpPr>
      <dsp:spPr>
        <a:xfrm>
          <a:off x="2103120" y="2889340"/>
          <a:ext cx="8412480" cy="907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30619" rIns="163225" bIns="230619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ptos" panose="020B0004020202020204" pitchFamily="34" charset="0"/>
            </a:rPr>
            <a:t>The Court may order a pecuniary penalty to be paid to the Crown </a:t>
          </a:r>
          <a:r>
            <a:rPr lang="en-US" sz="2000" b="1" kern="1200" dirty="0">
              <a:latin typeface="Aptos" panose="020B0004020202020204" pitchFamily="34" charset="0"/>
            </a:rPr>
            <a:t>OR</a:t>
          </a:r>
          <a:r>
            <a:rPr lang="en-US" sz="2000" kern="1200" dirty="0">
              <a:latin typeface="Aptos" panose="020B0004020202020204" pitchFamily="34" charset="0"/>
            </a:rPr>
            <a:t> grant an injunction.</a:t>
          </a:r>
        </a:p>
      </dsp:txBody>
      <dsp:txXfrm>
        <a:off x="2103120" y="2889340"/>
        <a:ext cx="8412480" cy="907947"/>
      </dsp:txXfrm>
    </dsp:sp>
    <dsp:sp modelId="{F1A2A279-C8B8-4248-A8BC-1CE73DC528C1}">
      <dsp:nvSpPr>
        <dsp:cNvPr id="0" name=""/>
        <dsp:cNvSpPr/>
      </dsp:nvSpPr>
      <dsp:spPr>
        <a:xfrm>
          <a:off x="0" y="2889340"/>
          <a:ext cx="2103120" cy="907947"/>
        </a:xfrm>
        <a:prstGeom prst="rect">
          <a:avLst/>
        </a:prstGeom>
        <a:solidFill>
          <a:srgbClr val="2C2669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9685" rIns="111290" bIns="89685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latin typeface="Aptos" panose="020B0004020202020204" pitchFamily="34" charset="0"/>
            </a:rPr>
            <a:t>Section 47</a:t>
          </a:r>
        </a:p>
      </dsp:txBody>
      <dsp:txXfrm>
        <a:off x="0" y="2889340"/>
        <a:ext cx="2103120" cy="907947"/>
      </dsp:txXfrm>
    </dsp:sp>
    <dsp:sp modelId="{EC2572D2-E6A7-4B3E-9E94-48F111C93EBD}">
      <dsp:nvSpPr>
        <dsp:cNvPr id="0" name=""/>
        <dsp:cNvSpPr/>
      </dsp:nvSpPr>
      <dsp:spPr>
        <a:xfrm>
          <a:off x="2103120" y="3851764"/>
          <a:ext cx="8412480" cy="90794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30619" rIns="163225" bIns="230619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>
              <a:latin typeface="Aptos" panose="020B0004020202020204" pitchFamily="34" charset="0"/>
            </a:rPr>
            <a:t>An agreement between the Commission and a party that is designed to provide an amicable solution to a dispute between itself and such party.</a:t>
          </a:r>
        </a:p>
      </dsp:txBody>
      <dsp:txXfrm>
        <a:off x="2103120" y="3851764"/>
        <a:ext cx="8412480" cy="907947"/>
      </dsp:txXfrm>
    </dsp:sp>
    <dsp:sp modelId="{E758AEF6-A563-4FDE-AF48-9DA65EB3AF5F}">
      <dsp:nvSpPr>
        <dsp:cNvPr id="0" name=""/>
        <dsp:cNvSpPr/>
      </dsp:nvSpPr>
      <dsp:spPr>
        <a:xfrm>
          <a:off x="0" y="3851764"/>
          <a:ext cx="2103120" cy="907947"/>
        </a:xfrm>
        <a:prstGeom prst="rect">
          <a:avLst/>
        </a:prstGeom>
        <a:solidFill>
          <a:srgbClr val="2C2669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1290" tIns="89685" rIns="111290" bIns="89685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latin typeface="Aptos" panose="020B0004020202020204" pitchFamily="34" charset="0"/>
            </a:rPr>
            <a:t>Consent Agreement</a:t>
          </a:r>
        </a:p>
      </dsp:txBody>
      <dsp:txXfrm>
        <a:off x="0" y="3851764"/>
        <a:ext cx="2103120" cy="90794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DD60CA-ACD1-4A20-8C72-9ADF2D0C2F74}">
      <dsp:nvSpPr>
        <dsp:cNvPr id="0" name=""/>
        <dsp:cNvSpPr/>
      </dsp:nvSpPr>
      <dsp:spPr>
        <a:xfrm>
          <a:off x="0" y="0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C64B48-864F-4FED-9216-94A77DDEDF4A}">
      <dsp:nvSpPr>
        <dsp:cNvPr id="0" name=""/>
        <dsp:cNvSpPr/>
      </dsp:nvSpPr>
      <dsp:spPr>
        <a:xfrm>
          <a:off x="0" y="0"/>
          <a:ext cx="6422901" cy="127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>
              <a:latin typeface="Aptos" panose="020B0004020202020204" pitchFamily="34" charset="0"/>
            </a:rPr>
            <a:t>Market Stability – paramount during recovery</a:t>
          </a:r>
        </a:p>
      </dsp:txBody>
      <dsp:txXfrm>
        <a:off x="0" y="0"/>
        <a:ext cx="6422901" cy="1271361"/>
      </dsp:txXfrm>
    </dsp:sp>
    <dsp:sp modelId="{CB495EB9-B8FE-4A95-8820-9112D96E7917}">
      <dsp:nvSpPr>
        <dsp:cNvPr id="0" name=""/>
        <dsp:cNvSpPr/>
      </dsp:nvSpPr>
      <dsp:spPr>
        <a:xfrm>
          <a:off x="0" y="1271361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160810-887F-43DF-AAB1-3B54D0D9E433}">
      <dsp:nvSpPr>
        <dsp:cNvPr id="0" name=""/>
        <dsp:cNvSpPr/>
      </dsp:nvSpPr>
      <dsp:spPr>
        <a:xfrm>
          <a:off x="0" y="1271361"/>
          <a:ext cx="6422901" cy="127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>
              <a:latin typeface="Aptos" panose="020B0004020202020204" pitchFamily="34" charset="0"/>
            </a:rPr>
            <a:t>Robust enforcement of the FCA – deceptive claims, tied selling, collusion</a:t>
          </a:r>
        </a:p>
      </dsp:txBody>
      <dsp:txXfrm>
        <a:off x="0" y="1271361"/>
        <a:ext cx="6422901" cy="1271361"/>
      </dsp:txXfrm>
    </dsp:sp>
    <dsp:sp modelId="{6B6ED7AD-12DE-4E56-9445-9D2204003617}">
      <dsp:nvSpPr>
        <dsp:cNvPr id="0" name=""/>
        <dsp:cNvSpPr/>
      </dsp:nvSpPr>
      <dsp:spPr>
        <a:xfrm>
          <a:off x="0" y="2542722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BF2F8-3889-41A1-9FE9-1EB1D89420EF}">
      <dsp:nvSpPr>
        <dsp:cNvPr id="0" name=""/>
        <dsp:cNvSpPr/>
      </dsp:nvSpPr>
      <dsp:spPr>
        <a:xfrm>
          <a:off x="0" y="2542722"/>
          <a:ext cx="6422901" cy="127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>
              <a:latin typeface="Aptos" panose="020B0004020202020204" pitchFamily="34" charset="0"/>
            </a:rPr>
            <a:t>Market Monitoring</a:t>
          </a:r>
        </a:p>
      </dsp:txBody>
      <dsp:txXfrm>
        <a:off x="0" y="2542722"/>
        <a:ext cx="6422901" cy="1271361"/>
      </dsp:txXfrm>
    </dsp:sp>
    <dsp:sp modelId="{50408983-2A0D-40C4-8AD6-C95D5ED44987}">
      <dsp:nvSpPr>
        <dsp:cNvPr id="0" name=""/>
        <dsp:cNvSpPr/>
      </dsp:nvSpPr>
      <dsp:spPr>
        <a:xfrm>
          <a:off x="0" y="3814083"/>
          <a:ext cx="6422901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D17A6C-4645-4484-A945-4EE1A5BC600C}">
      <dsp:nvSpPr>
        <dsp:cNvPr id="0" name=""/>
        <dsp:cNvSpPr/>
      </dsp:nvSpPr>
      <dsp:spPr>
        <a:xfrm>
          <a:off x="0" y="3814083"/>
          <a:ext cx="6422901" cy="12713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>
              <a:latin typeface="Aptos" panose="020B0004020202020204" pitchFamily="34" charset="0"/>
            </a:rPr>
            <a:t>Encouraging the public to remain vigilant – report any concerning market activity</a:t>
          </a:r>
        </a:p>
      </dsp:txBody>
      <dsp:txXfrm>
        <a:off x="0" y="3814083"/>
        <a:ext cx="6422901" cy="12713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 xmlns="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F4F798D8-D395-FBC6-1F6F-29695BA4FD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716A503-4C60-7FE5-6F28-B69B0FE82B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688E91-7CDE-4C26-8C24-D594449058FE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C06C12B-0D38-BF44-340A-B6F1ABC38A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5D70E19-4594-062B-D013-A67A47FD0FD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A4E02-2601-48FA-B90D-98CDFDA76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216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2733B-33D0-4459-9E06-BB2D99BA2424}" type="datetimeFigureOut">
              <a:rPr lang="en-US" smtClean="0"/>
              <a:t>11/24/2025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9435B-1ADF-4673-86B9-D0A28D9CF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338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8D2E18-0C02-CD7F-373E-6490B8ACC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34A9337-08A8-9368-DC58-4A8877FEF7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88F443-3DA1-D3C2-44D7-930147C93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160B4-B32D-4DE7-B95C-F7D9B5DD28DB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7C347E1-D1D0-F64C-5FD9-B20C1442A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EA5F55-92F4-1F4E-06E1-4CE6B6C8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8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10C4E8-4F98-A219-E6D5-821C9D92B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261AE6B-8FB4-787E-281B-5DF59B36A4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16999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E26F12-65B9-7548-7464-13B6B654E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346E3-BC31-4CB6-9A54-5237752270E3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4BBF79-3B3B-281A-8B6B-30461260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2CC5EFB-3756-C45F-8723-456F85E9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382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7D2B024-0853-CDF1-EA6C-D01B5B1E4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DA50E4A-4BF2-FCF2-DE93-4A9B1A14C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A7C6869-70A2-DA81-081B-DC2B302B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F10BF-73BA-4C04-8B29-452FF238303F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D232B44-F4A1-194E-E1E5-A6A8EABD2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61B168-1B47-228E-7B0D-CB853FF1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7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D36CF7-6B73-8610-542D-B7FB81123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56A8B9-2FBC-9126-A776-7924BFA8A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6999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95D8F39-132B-7939-4E7B-DFDD28D20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158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49A0D7-BDE5-E4C9-2252-27719A06F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08F72F-8802-73B0-4E2D-BE4BB524E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4A7C5B-6B7C-3FAD-45E1-21A3CFF1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15C30-1BD5-4A1D-A59F-7083AEC091E4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3E0D09-CA9D-B3A8-4FBD-6CE4C5FE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40EBDA8-E0A5-ACB8-B5A9-3A3E46335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3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E84F1B-7922-1919-0A62-8724183B2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58CDB6-7D19-0FCA-1FC2-98301843C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E753B2C-EDC2-A980-B6FE-197D7055DD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6260DB0-FA02-8CB8-8661-5ADB65D1D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19B55B-974B-4E40-BAFB-8D0FDF085521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FF360AA-C33E-E353-B2AF-ED018DAEB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4D21730-B407-A361-6EBE-029E74C98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4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E1A6E2-BA21-1F85-5EF5-6012D5A3A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9EF6C8A-EDE5-4A99-4D45-5C26217C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FA15E3F-7DCC-5BC2-F097-5929CF2E0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A79CA2D5-90C5-CB06-F30B-BB67F4D18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AE765383-23C3-353F-48ED-46CC076285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C2F38F3-0055-A065-B46D-C0290F9FE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E089E-6353-463E-99D1-66461537FCA8}" type="datetime1">
              <a:rPr lang="en-US" smtClean="0"/>
              <a:t>11/24/2025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6591541E-5181-4218-9FDF-325B2EAA1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37E2439-8A51-FDB2-6F0A-335A46D9F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34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160320-96C2-9D35-CA75-3133E9C22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3EEFFC8-7BDD-15F5-7E32-2A3A736FE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A1DBB-3E37-4570-9B02-7BA75F158178}" type="datetime1">
              <a:rPr lang="en-US" smtClean="0"/>
              <a:t>11/24/2025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9378FE7-D121-F284-A313-38C20ED93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1581793-2D68-10A0-E810-FF7409717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61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B8871448-05C8-3430-FFC0-4CEE7CD3C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34C1B-E278-4036-8956-923311973A65}" type="datetime1">
              <a:rPr lang="en-US" smtClean="0"/>
              <a:t>11/24/2025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F49CD64-7E10-3182-9724-F2382D262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F68F7CC-5B8C-9AA5-D299-D3F19BC0E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31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5D3540-C99E-99EC-6E37-9B7D3B7C4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354C69-8DAA-5BCA-ACA4-5BE218B7D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2C4441D-0A48-F30B-E7BA-3D606D21E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314486B-6B50-6CFA-5A74-87FCF4646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26F6B-5177-4425-BE39-9E012CE2E8BD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7D9E37-7923-FEC1-6BC4-AF162222E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4FD649-1435-133F-A687-843D88C2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8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6ED659-A004-5AF1-3283-768B9A1E6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55201BC-6297-7FAB-CF80-3869D2C914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87D111B-A440-9FFF-8DC2-9C0121A16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192F6CA-2512-A54C-B301-F168A2E54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408FC-DB2F-4D09-84D3-7BB7C9D295C6}" type="datetime1">
              <a:rPr lang="en-US" smtClean="0"/>
              <a:t>11/24/2025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16DC851-D7C9-27F5-99F4-17F94ABEF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B6F9142-C804-ED5D-23FE-FB84A8A2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199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1079B4-0D96-9ED8-CD5C-03F5C566A6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A3BAA-27F5-431E-9846-E4BC30451FB5}" type="datetime1">
              <a:rPr lang="en-US" smtClean="0"/>
              <a:t>11/24/2025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9A3C65-8DBF-A8E2-C4EF-49F494754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A31E9F-16D6-58FD-0637-8A2C4F4B93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D98A2-9E24-49AE-AF0F-EF7869CB251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23360968-613E-9654-D269-A2147F6397D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7987" y="5731661"/>
            <a:ext cx="12096025" cy="98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56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ftc.gov.jm/" TargetMode="External"/><Relationship Id="rId2" Type="http://schemas.openxmlformats.org/officeDocument/2006/relationships/hyperlink" Target="mailto:ftc@cwjamaica.com|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B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7778566-0F66-495D-A892-A14CB2DBEDA9}"/>
              </a:ext>
            </a:extLst>
          </p:cNvPr>
          <p:cNvSpPr/>
          <p:nvPr/>
        </p:nvSpPr>
        <p:spPr>
          <a:xfrm>
            <a:off x="1043233" y="1188077"/>
            <a:ext cx="10105534" cy="37892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497A0F-FB48-30C9-7917-4FBD61ADA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3931" y="1602556"/>
            <a:ext cx="9284138" cy="1016460"/>
          </a:xfrm>
        </p:spPr>
        <p:txBody>
          <a:bodyPr anchor="ctr">
            <a:normAutofit fontScale="90000"/>
          </a:bodyPr>
          <a:lstStyle/>
          <a:p>
            <a:r>
              <a:rPr lang="en-US" sz="4000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"After Melissa: From Rubble to Rights" </a:t>
            </a:r>
            <a:endParaRPr lang="en-US" sz="4000" dirty="0">
              <a:solidFill>
                <a:srgbClr val="2C2669"/>
              </a:solidFill>
              <a:latin typeface="Aptos" panose="020B00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E4100BB-3153-F54F-1614-869B1E7A9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6686" y="3167406"/>
            <a:ext cx="9078628" cy="1016460"/>
          </a:xfrm>
          <a:solidFill>
            <a:srgbClr val="75BEE6"/>
          </a:solidFill>
          <a:ln>
            <a:solidFill>
              <a:srgbClr val="75BEE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Legal Aid Council Seminar</a:t>
            </a:r>
          </a:p>
          <a:p>
            <a:r>
              <a:rPr lang="en-US" b="1" kern="100" dirty="0" smtClean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November 27, </a:t>
            </a:r>
            <a:r>
              <a:rPr lang="en-US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2025</a:t>
            </a:r>
            <a:endParaRPr lang="en-US" kern="100" dirty="0">
              <a:solidFill>
                <a:srgbClr val="2C2669"/>
              </a:solidFill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A2A1F9FE-D32F-80A3-A20E-5328B3F0AF94}"/>
              </a:ext>
            </a:extLst>
          </p:cNvPr>
          <p:cNvSpPr txBox="1">
            <a:spLocks/>
          </p:cNvSpPr>
          <p:nvPr/>
        </p:nvSpPr>
        <p:spPr>
          <a:xfrm>
            <a:off x="1556686" y="5069658"/>
            <a:ext cx="9078628" cy="8606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kern="100" dirty="0" smtClean="0">
                <a:solidFill>
                  <a:srgbClr val="2C266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Susan Lawrence-Simms, Senior Legal Counsel</a:t>
            </a:r>
            <a:endParaRPr lang="en-US" sz="1800" b="1" kern="100" dirty="0">
              <a:solidFill>
                <a:srgbClr val="2C2669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b="1" kern="100" dirty="0">
                <a:solidFill>
                  <a:srgbClr val="2C266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 Trading Commission</a:t>
            </a:r>
          </a:p>
        </p:txBody>
      </p:sp>
    </p:spTree>
    <p:extLst>
      <p:ext uri="{BB962C8B-B14F-4D97-AF65-F5344CB8AC3E}">
        <p14:creationId xmlns:p14="http://schemas.microsoft.com/office/powerpoint/2010/main" val="3180660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9F6F39C2-8746-4599-843B-CED156C408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A5D714AD-9E94-4752-AA45-D4B0EAAB52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4652"/>
            <a:ext cx="4444163" cy="6323347"/>
          </a:xfrm>
          <a:prstGeom prst="rect">
            <a:avLst/>
          </a:prstGeom>
          <a:solidFill>
            <a:srgbClr val="2C2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32A27615-4AF3-8D3D-28C2-B1A9C3307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411" y="767258"/>
            <a:ext cx="3209335" cy="5323484"/>
          </a:xfrm>
        </p:spPr>
        <p:txBody>
          <a:bodyPr>
            <a:norm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  <a:latin typeface="Aptos" panose="020B0004020202020204" pitchFamily="34" charset="0"/>
              </a:rPr>
              <a:t>The FTC’s Commitment to Consumers in Jamaica</a:t>
            </a:r>
            <a:endParaRPr lang="en-US" sz="2800" b="1" dirty="0">
              <a:solidFill>
                <a:schemeClr val="bg1"/>
              </a:solidFill>
              <a:latin typeface="Aptos" panose="020B00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7FF89E09-42FB-4694-96E4-95652B1D8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983158" y="3396997"/>
            <a:ext cx="6858002" cy="64008"/>
          </a:xfrm>
          <a:prstGeom prst="rect">
            <a:avLst/>
          </a:prstGeom>
          <a:solidFill>
            <a:srgbClr val="75B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25D3C032-881F-4579-A4BF-0FA966E9F3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470645"/>
            <a:ext cx="12192000" cy="64008"/>
          </a:xfrm>
          <a:prstGeom prst="rect">
            <a:avLst/>
          </a:prstGeom>
          <a:solidFill>
            <a:srgbClr val="75B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xmlns="" id="{4FCE5200-E719-3799-D5F0-4612AC26CA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29786"/>
              </p:ext>
            </p:extLst>
          </p:nvPr>
        </p:nvGraphicFramePr>
        <p:xfrm>
          <a:off x="5242917" y="1005298"/>
          <a:ext cx="6422901" cy="5085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8415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BE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7778566-0F66-495D-A892-A14CB2DBEDA9}"/>
              </a:ext>
            </a:extLst>
          </p:cNvPr>
          <p:cNvSpPr/>
          <p:nvPr/>
        </p:nvSpPr>
        <p:spPr>
          <a:xfrm>
            <a:off x="1043232" y="1280382"/>
            <a:ext cx="10105534" cy="38026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497A0F-FB48-30C9-7917-4FBD61ADA9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3930" y="1651524"/>
            <a:ext cx="9284138" cy="768315"/>
          </a:xfrm>
        </p:spPr>
        <p:txBody>
          <a:bodyPr anchor="ctr">
            <a:normAutofit fontScale="90000"/>
          </a:bodyPr>
          <a:lstStyle/>
          <a:p>
            <a:r>
              <a:rPr lang="en-US" sz="4000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000" b="1" kern="100" dirty="0">
                <a:solidFill>
                  <a:srgbClr val="2C2669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400" b="1" kern="100" dirty="0">
                <a:solidFill>
                  <a:srgbClr val="2C266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Thank you!</a:t>
            </a:r>
            <a:endParaRPr lang="en-US" sz="4000" dirty="0">
              <a:solidFill>
                <a:srgbClr val="2C2669"/>
              </a:solidFill>
              <a:latin typeface="Aptos" panose="020B0004020202020204" pitchFamily="34" charset="0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xmlns="" id="{A2A1F9FE-D32F-80A3-A20E-5328B3F0AF94}"/>
              </a:ext>
            </a:extLst>
          </p:cNvPr>
          <p:cNvSpPr txBox="1">
            <a:spLocks/>
          </p:cNvSpPr>
          <p:nvPr/>
        </p:nvSpPr>
        <p:spPr>
          <a:xfrm>
            <a:off x="1556685" y="5168710"/>
            <a:ext cx="9078628" cy="8606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kern="100" dirty="0">
                <a:solidFill>
                  <a:srgbClr val="2C266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Susan Lawrence-Simms, Senior Legal Counsel</a:t>
            </a:r>
          </a:p>
          <a:p>
            <a:r>
              <a:rPr lang="en-US" sz="1800" b="1" kern="100" dirty="0">
                <a:solidFill>
                  <a:srgbClr val="2C2669"/>
                </a:solidFill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Fair Trading Commission</a:t>
            </a:r>
            <a:endParaRPr lang="en-US" sz="1800" b="1" kern="100" dirty="0">
              <a:solidFill>
                <a:srgbClr val="2C2669"/>
              </a:solidFill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" name="Group 23">
            <a:extLst>
              <a:ext uri="{FF2B5EF4-FFF2-40B4-BE49-F238E27FC236}">
                <a16:creationId xmlns:a16="http://schemas.microsoft.com/office/drawing/2014/main" xmlns="" id="{12DFB18F-A0E9-42DC-EF4F-7C9ABB4FEF85}"/>
              </a:ext>
            </a:extLst>
          </p:cNvPr>
          <p:cNvGrpSpPr/>
          <p:nvPr/>
        </p:nvGrpSpPr>
        <p:grpSpPr>
          <a:xfrm>
            <a:off x="3349847" y="2711321"/>
            <a:ext cx="5668456" cy="2075613"/>
            <a:chOff x="0" y="-38100"/>
            <a:chExt cx="1969906" cy="702388"/>
          </a:xfrm>
        </p:grpSpPr>
        <p:sp>
          <p:nvSpPr>
            <p:cNvPr id="8" name="Freeform 24">
              <a:extLst>
                <a:ext uri="{FF2B5EF4-FFF2-40B4-BE49-F238E27FC236}">
                  <a16:creationId xmlns:a16="http://schemas.microsoft.com/office/drawing/2014/main" xmlns="" id="{35C490A8-91DC-E8E0-4CCB-0AD5BF8E8422}"/>
                </a:ext>
              </a:extLst>
            </p:cNvPr>
            <p:cNvSpPr/>
            <p:nvPr/>
          </p:nvSpPr>
          <p:spPr>
            <a:xfrm>
              <a:off x="5138" y="0"/>
              <a:ext cx="1964768" cy="664288"/>
            </a:xfrm>
            <a:custGeom>
              <a:avLst/>
              <a:gdLst/>
              <a:ahLst/>
              <a:cxnLst/>
              <a:rect l="l" t="t" r="r" b="b"/>
              <a:pathLst>
                <a:path w="1964768" h="664288">
                  <a:moveTo>
                    <a:pt x="0" y="0"/>
                  </a:moveTo>
                  <a:lnTo>
                    <a:pt x="1964768" y="0"/>
                  </a:lnTo>
                  <a:lnTo>
                    <a:pt x="1964768" y="664288"/>
                  </a:lnTo>
                  <a:lnTo>
                    <a:pt x="0" y="664288"/>
                  </a:lnTo>
                  <a:close/>
                </a:path>
              </a:pathLst>
            </a:custGeom>
            <a:solidFill>
              <a:srgbClr val="002269"/>
            </a:solidFill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9" name="TextBox 25">
              <a:extLst>
                <a:ext uri="{FF2B5EF4-FFF2-40B4-BE49-F238E27FC236}">
                  <a16:creationId xmlns:a16="http://schemas.microsoft.com/office/drawing/2014/main" xmlns="" id="{163E09F5-6967-1B5E-B19A-152956E7B29A}"/>
                </a:ext>
              </a:extLst>
            </p:cNvPr>
            <p:cNvSpPr txBox="1"/>
            <p:nvPr/>
          </p:nvSpPr>
          <p:spPr>
            <a:xfrm>
              <a:off x="0" y="-38100"/>
              <a:ext cx="1964768" cy="70238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9723515-2E2D-DFA9-EE97-160D1292DD64}"/>
              </a:ext>
            </a:extLst>
          </p:cNvPr>
          <p:cNvSpPr txBox="1"/>
          <p:nvPr/>
        </p:nvSpPr>
        <p:spPr>
          <a:xfrm>
            <a:off x="3751202" y="3187592"/>
            <a:ext cx="4689595" cy="11721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029" sz="1800" dirty="0">
                <a:solidFill>
                  <a:schemeClr val="bg1"/>
                </a:solidFill>
                <a:effectLst/>
                <a:latin typeface="Canva Sans" panose="020B0604020202020204" charset="0"/>
                <a:ea typeface="Aptos" panose="020B0004020202020204" pitchFamily="34" charset="0"/>
                <a:cs typeface="Times New Roman" panose="02020603050405020304" pitchFamily="18" charset="0"/>
              </a:rPr>
              <a:t>Telephone: 876.960.0120</a:t>
            </a:r>
            <a:endParaRPr lang="en-US" sz="1600" dirty="0">
              <a:solidFill>
                <a:schemeClr val="bg1"/>
              </a:solidFill>
              <a:effectLst/>
              <a:latin typeface="Canva Sans" panose="020B060402020202020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029" sz="1800" u="sng" dirty="0">
                <a:solidFill>
                  <a:schemeClr val="bg1"/>
                </a:solidFill>
                <a:effectLst/>
                <a:latin typeface="Canva Sans" panose="020B0604020202020204" charset="0"/>
                <a:ea typeface="Aptos" panose="020B000402020202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ftc@cwjamaica.com|</a:t>
            </a:r>
            <a:r>
              <a:rPr lang="en-029" sz="1800" dirty="0">
                <a:solidFill>
                  <a:schemeClr val="bg1"/>
                </a:solidFill>
                <a:effectLst/>
                <a:latin typeface="Canva Sans" panose="020B060402020202020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029" sz="1800" u="sng" dirty="0">
                <a:solidFill>
                  <a:schemeClr val="bg1"/>
                </a:solidFill>
                <a:effectLst/>
                <a:latin typeface="Canva Sans" panose="020B0604020202020204" charset="0"/>
                <a:ea typeface="Aptos" panose="020B00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www.jftc.gov.jm</a:t>
            </a:r>
            <a:endParaRPr lang="en-US" sz="1600" dirty="0">
              <a:solidFill>
                <a:schemeClr val="bg1"/>
              </a:solidFill>
              <a:effectLst/>
              <a:latin typeface="Canva Sans" panose="020B060402020202020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029" sz="1800" dirty="0">
                <a:solidFill>
                  <a:schemeClr val="bg1"/>
                </a:solidFill>
                <a:effectLst/>
                <a:latin typeface="Canva Sans" panose="020B0604020202020204" charset="0"/>
                <a:ea typeface="Aptos" panose="020B0004020202020204" pitchFamily="34" charset="0"/>
                <a:cs typeface="Times New Roman" panose="02020603050405020304" pitchFamily="18" charset="0"/>
              </a:rPr>
              <a:t>https://www.facebook.com/FTC.Jamaica</a:t>
            </a:r>
            <a:endParaRPr lang="en-US" sz="1600" dirty="0">
              <a:solidFill>
                <a:schemeClr val="bg1"/>
              </a:solidFill>
              <a:effectLst/>
              <a:latin typeface="Canva Sans" panose="020B060402020202020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C9D967-77A4-4149-EC35-AC32A9E48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88749"/>
            <a:ext cx="10515600" cy="1015101"/>
          </a:xfrm>
        </p:spPr>
        <p:txBody>
          <a:bodyPr/>
          <a:lstStyle/>
          <a:p>
            <a:pPr algn="ctr"/>
            <a:r>
              <a:rPr lang="en-US" b="1" dirty="0">
                <a:latin typeface="Aptos" panose="020B0004020202020204" pitchFamily="34" charset="0"/>
              </a:rPr>
              <a:t>Fair Competition Act – Overview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xmlns="" id="{DA884AB8-FA15-F33B-953E-D1F5667B1E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208135"/>
              </p:ext>
            </p:extLst>
          </p:nvPr>
        </p:nvGraphicFramePr>
        <p:xfrm>
          <a:off x="838200" y="3132317"/>
          <a:ext cx="10515600" cy="2916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BB8F6E34-F425-7620-6E34-64BE03345C21}"/>
              </a:ext>
            </a:extLst>
          </p:cNvPr>
          <p:cNvSpPr txBox="1">
            <a:spLocks/>
          </p:cNvSpPr>
          <p:nvPr/>
        </p:nvSpPr>
        <p:spPr>
          <a:xfrm>
            <a:off x="838200" y="845181"/>
            <a:ext cx="10515600" cy="1015101"/>
          </a:xfrm>
          <a:prstGeom prst="rect">
            <a:avLst/>
          </a:prstGeom>
          <a:solidFill>
            <a:srgbClr val="75BEE6"/>
          </a:solidFill>
          <a:ln>
            <a:solidFill>
              <a:srgbClr val="75BEE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latin typeface="Aptos" panose="020B0004020202020204" pitchFamily="34" charset="0"/>
              </a:rPr>
              <a:t>The Fair Trading Commission (FTC) is the statutory body that administers the Fair Competition Act, 1993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7B8A636-73F1-80C0-F5D0-C8A1C7140EF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25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AAD0DBB9-1A4B-4391-81D4-CB19F9AB9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063BBA22-50EA-4C4D-BE05-F1CE4E63AA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solidFill>
            <a:srgbClr val="2C2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CDE8D1-14FD-91D6-E154-031BFF38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dirty="0">
                <a:solidFill>
                  <a:srgbClr val="FFFFFF"/>
                </a:solidFill>
                <a:latin typeface="Aptos" panose="020B0004020202020204" pitchFamily="34" charset="0"/>
              </a:rPr>
              <a:t>Functions of the FTC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25A6296D-44F2-8008-A9FE-ECCA58CA6A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709889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671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BACC6370-2D7E-4714-9D71-7542949D7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solidFill>
              <a:schemeClr val="bg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68B3F68-107C-434F-AA38-110D5EA91B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solidFill>
            <a:srgbClr val="2C2669"/>
          </a:solidFill>
          <a:ln>
            <a:solidFill>
              <a:srgbClr val="2C26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28EBA2-7EE0-86AE-1CB0-0BEBA928C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b="1" kern="100" dirty="0">
                <a:solidFill>
                  <a:srgbClr val="FFFFFF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Consumer-related provisions in the FCA </a:t>
            </a:r>
            <a:endParaRPr lang="en-US" sz="4000" dirty="0">
              <a:solidFill>
                <a:srgbClr val="FFFFFF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4C5BDBB-6192-25F3-7188-D5578C1DB3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69271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697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5D714AD-9E94-4752-AA45-D4B0EAAB52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ChangeAspec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67056" y="534654"/>
            <a:ext cx="4444163" cy="6323347"/>
          </a:xfrm>
          <a:prstGeom prst="rect">
            <a:avLst/>
          </a:prstGeom>
          <a:solidFill>
            <a:srgbClr val="2C2669"/>
          </a:solidFill>
          <a:ln>
            <a:solidFill>
              <a:srgbClr val="2C26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F6F39C2-8746-4599-843B-CED156C408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C2669">
              <a:alpha val="0"/>
            </a:srgbClr>
          </a:solidFill>
          <a:ln>
            <a:solidFill>
              <a:srgbClr val="2C266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172087-7188-C859-1639-4F5B93DC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411" y="2466109"/>
            <a:ext cx="3209335" cy="362463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>Misleading Advertising </a:t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ptos" panose="020B0004020202020204" pitchFamily="34" charset="0"/>
              </a:rPr>
              <a:t>Section 37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FF89E09-42FB-4694-96E4-95652B1D8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983158" y="3396997"/>
            <a:ext cx="6858002" cy="64008"/>
          </a:xfrm>
          <a:prstGeom prst="rect">
            <a:avLst/>
          </a:prstGeom>
          <a:solidFill>
            <a:srgbClr val="75BEE6"/>
          </a:solidFill>
          <a:ln>
            <a:solidFill>
              <a:srgbClr val="75BE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5D3C032-881F-4579-A4BF-0FA966E9F3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470645"/>
            <a:ext cx="12192000" cy="64008"/>
          </a:xfrm>
          <a:prstGeom prst="rect">
            <a:avLst/>
          </a:prstGeom>
          <a:solidFill>
            <a:srgbClr val="75BEE6"/>
          </a:solidFill>
          <a:ln>
            <a:solidFill>
              <a:srgbClr val="75BE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4EC721B8-AFC3-A740-81AE-AE29BD8F01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161250"/>
              </p:ext>
            </p:extLst>
          </p:nvPr>
        </p:nvGraphicFramePr>
        <p:xfrm>
          <a:off x="5242917" y="1005298"/>
          <a:ext cx="6422901" cy="5085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4706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F6F39C2-8746-4599-843B-CED156C408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2C2669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5D714AD-9E94-4752-AA45-D4B0EAAB52E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4652"/>
            <a:ext cx="4444163" cy="6323347"/>
          </a:xfrm>
          <a:prstGeom prst="rect">
            <a:avLst/>
          </a:prstGeom>
          <a:solidFill>
            <a:srgbClr val="2C2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172087-7188-C859-1639-4F5B93DC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9411" y="2592370"/>
            <a:ext cx="3209335" cy="349837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>Double Ticketing</a:t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ptos" panose="020B0004020202020204" pitchFamily="34" charset="0"/>
              </a:rPr>
              <a:t>Section 39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FF89E09-42FB-4694-96E4-95652B1D83E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983158" y="3396997"/>
            <a:ext cx="6858002" cy="64008"/>
          </a:xfrm>
          <a:prstGeom prst="rect">
            <a:avLst/>
          </a:prstGeom>
          <a:solidFill>
            <a:srgbClr val="75B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25D3C032-881F-4579-A4BF-0FA966E9F3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470645"/>
            <a:ext cx="12192000" cy="64008"/>
          </a:xfrm>
          <a:prstGeom prst="rect">
            <a:avLst/>
          </a:prstGeom>
          <a:solidFill>
            <a:srgbClr val="75B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xmlns="" id="{4EC721B8-AFC3-A740-81AE-AE29BD8F01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259374"/>
              </p:ext>
            </p:extLst>
          </p:nvPr>
        </p:nvGraphicFramePr>
        <p:xfrm>
          <a:off x="5242917" y="1005298"/>
          <a:ext cx="6422901" cy="5085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5EA0CB15-5A32-971C-5443-A32FFDCED32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02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203CBE6E-E6B2-417D-A61A-D5F70F02A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466BE98-0341-4CFA-8601-3E68FB7307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539937"/>
            <a:ext cx="4525605" cy="5778126"/>
          </a:xfrm>
          <a:prstGeom prst="rect">
            <a:avLst/>
          </a:prstGeom>
          <a:solidFill>
            <a:srgbClr val="2C2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F37AC8-B700-C0C1-6CDB-EDF14B9FD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539" y="2564090"/>
            <a:ext cx="3100522" cy="2835729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>Tied Selling</a:t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ptos" panose="020B0004020202020204" pitchFamily="34" charset="0"/>
              </a:rPr>
              <a:t>Section 33 (1)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63E89A1-984A-4500-9453-4203AD1B83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9937"/>
            <a:ext cx="12192000" cy="64008"/>
          </a:xfrm>
          <a:prstGeom prst="rect">
            <a:avLst/>
          </a:prstGeom>
          <a:solidFill>
            <a:srgbClr val="75BEE6">
              <a:alpha val="9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10C8BED-BE47-AA32-1DCF-D8C39060F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6873" y="1458180"/>
            <a:ext cx="6514588" cy="394164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029" sz="3200" i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“The seller/supplier of goods or services requires a customer to buy a second good/service as a condition of buying the desired good/ service</a:t>
            </a:r>
            <a:r>
              <a:rPr lang="en-029" sz="32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.”</a:t>
            </a:r>
            <a:endParaRPr lang="en-US" sz="32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200" dirty="0">
              <a:latin typeface="Aptos" panose="020B00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B3FD642B-C569-4ABB-AE20-EFA6BC9959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254055"/>
            <a:ext cx="12192000" cy="64008"/>
          </a:xfrm>
          <a:prstGeom prst="rect">
            <a:avLst/>
          </a:prstGeom>
          <a:solidFill>
            <a:srgbClr val="75BEE6">
              <a:alpha val="9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A92FED3-1F18-4138-B4E4-627D78B002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064601" y="3396997"/>
            <a:ext cx="6858002" cy="64008"/>
          </a:xfrm>
          <a:prstGeom prst="rect">
            <a:avLst/>
          </a:prstGeom>
          <a:solidFill>
            <a:srgbClr val="75B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BF5D967-F8C0-2B96-818D-21E818DD8DFE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56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xmlns="" id="{203CBE6E-E6B2-417D-A61A-D5F70F02A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1466BE98-0341-4CFA-8601-3E68FB7307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539937"/>
            <a:ext cx="4525605" cy="5778126"/>
          </a:xfrm>
          <a:prstGeom prst="rect">
            <a:avLst/>
          </a:prstGeom>
          <a:solidFill>
            <a:srgbClr val="2C2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904637-F05F-98A9-3D9E-25D6D149F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539" y="2545236"/>
            <a:ext cx="3100522" cy="285458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>Sale at Bargain Price </a:t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  <a:t/>
            </a:r>
            <a:br>
              <a:rPr lang="en-US" sz="2800" b="1" dirty="0">
                <a:solidFill>
                  <a:schemeClr val="bg1"/>
                </a:solidFill>
                <a:latin typeface="Aptos" panose="020B0004020202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Aptos" panose="020B0004020202020204" pitchFamily="34" charset="0"/>
              </a:rPr>
              <a:t>Sections 40(1) &amp; 40(2)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63E89A1-984A-4500-9453-4203AD1B83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9937"/>
            <a:ext cx="12192000" cy="64008"/>
          </a:xfrm>
          <a:prstGeom prst="rect">
            <a:avLst/>
          </a:prstGeom>
          <a:solidFill>
            <a:srgbClr val="75BEE6">
              <a:alpha val="9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C52D49-AA93-31E5-F5E8-3C540B9DB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1851" y="1458180"/>
            <a:ext cx="5337242" cy="3941640"/>
          </a:xfrm>
        </p:spPr>
        <p:txBody>
          <a:bodyPr anchor="ctr"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Section 40(1) provides that:</a:t>
            </a:r>
            <a:br>
              <a:rPr lang="en-US" sz="2000" b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sz="2000" i="1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2000" i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price represented in an advertisement to be a bargain price by reference to an ordinary price</a:t>
            </a:r>
            <a:endParaRPr lang="en-US" sz="20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2000" i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bargain price by reference to the price goods are ordinarily sold.</a:t>
            </a: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endParaRPr lang="en-US" sz="2000" i="1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b="1" kern="100" dirty="0"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Section 40(2) provides that:</a:t>
            </a:r>
          </a:p>
          <a:p>
            <a:pPr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000" i="1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 person shall not advertise at a bargain price, goods or services which he does not supply in reasonable quantities.”</a:t>
            </a:r>
            <a:endParaRPr lang="en-US" sz="20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B3FD642B-C569-4ABB-AE20-EFA6BC9959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254055"/>
            <a:ext cx="12192000" cy="64008"/>
          </a:xfrm>
          <a:prstGeom prst="rect">
            <a:avLst/>
          </a:prstGeom>
          <a:solidFill>
            <a:srgbClr val="75BEE6">
              <a:alpha val="9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AA92FED3-1F18-4138-B4E4-627D78B0020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1064601" y="3396997"/>
            <a:ext cx="6858002" cy="64008"/>
          </a:xfrm>
          <a:prstGeom prst="rect">
            <a:avLst/>
          </a:prstGeom>
          <a:solidFill>
            <a:srgbClr val="75BE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05E7F4A-375E-154D-39C4-4929402E34C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782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F54CC3-7E42-74BC-262B-0911BE222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1390"/>
            <a:ext cx="10515600" cy="859826"/>
          </a:xfrm>
        </p:spPr>
        <p:txBody>
          <a:bodyPr/>
          <a:lstStyle/>
          <a:p>
            <a:r>
              <a:rPr lang="en-US" b="1" dirty="0">
                <a:latin typeface="Aptos" panose="020B0004020202020204" pitchFamily="34" charset="0"/>
              </a:rPr>
              <a:t>Consumer Recourse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31905910-C08C-0CEE-A04C-5379AECC94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574585"/>
              </p:ext>
            </p:extLst>
          </p:nvPr>
        </p:nvGraphicFramePr>
        <p:xfrm>
          <a:off x="838200" y="1457864"/>
          <a:ext cx="10515600" cy="4761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B1805B-663D-800E-6DD7-42D2DC4A3E34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35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421</Words>
  <Application>Microsoft Office PowerPoint</Application>
  <PresentationFormat>Widescreen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Canva Sans</vt:lpstr>
      <vt:lpstr>Times New Roman</vt:lpstr>
      <vt:lpstr>Office Theme</vt:lpstr>
      <vt:lpstr> "After Melissa: From Rubble to Rights" </vt:lpstr>
      <vt:lpstr>Fair Competition Act – Overview</vt:lpstr>
      <vt:lpstr>Functions of the FTC</vt:lpstr>
      <vt:lpstr>Consumer-related provisions in the FCA </vt:lpstr>
      <vt:lpstr>Misleading Advertising   Section 37</vt:lpstr>
      <vt:lpstr>Double Ticketing  Section 39</vt:lpstr>
      <vt:lpstr>Tied Selling  Section 33 (1)</vt:lpstr>
      <vt:lpstr>Sale at Bargain Price   Sections 40(1) &amp; 40(2)</vt:lpstr>
      <vt:lpstr>Consumer Recourse</vt:lpstr>
      <vt:lpstr>The FTC’s Commitment to Consumers in Jamaica</vt:lpstr>
      <vt:lpstr> 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Aid Council Seminar: "After Melissa: From Rubble to Rights"</dc:title>
  <dc:creator>Kalifa Clarke</dc:creator>
  <cp:lastModifiedBy>Susan Lawrence-Simms</cp:lastModifiedBy>
  <cp:revision>5</cp:revision>
  <dcterms:created xsi:type="dcterms:W3CDTF">2025-11-18T13:54:13Z</dcterms:created>
  <dcterms:modified xsi:type="dcterms:W3CDTF">2025-11-24T21:02:05Z</dcterms:modified>
</cp:coreProperties>
</file>